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27"/>
  </p:notesMasterIdLst>
  <p:sldIdLst>
    <p:sldId id="259" r:id="rId5"/>
    <p:sldId id="265" r:id="rId6"/>
    <p:sldId id="275" r:id="rId7"/>
    <p:sldId id="296" r:id="rId8"/>
    <p:sldId id="299" r:id="rId9"/>
    <p:sldId id="292" r:id="rId10"/>
    <p:sldId id="300" r:id="rId11"/>
    <p:sldId id="294" r:id="rId12"/>
    <p:sldId id="297" r:id="rId13"/>
    <p:sldId id="301" r:id="rId14"/>
    <p:sldId id="302" r:id="rId15"/>
    <p:sldId id="308" r:id="rId16"/>
    <p:sldId id="306" r:id="rId17"/>
    <p:sldId id="310" r:id="rId18"/>
    <p:sldId id="311" r:id="rId19"/>
    <p:sldId id="309" r:id="rId20"/>
    <p:sldId id="312" r:id="rId21"/>
    <p:sldId id="303" r:id="rId22"/>
    <p:sldId id="304" r:id="rId23"/>
    <p:sldId id="305" r:id="rId24"/>
    <p:sldId id="313" r:id="rId25"/>
    <p:sldId id="288" r:id="rId26"/>
  </p:sldIdLst>
  <p:sldSz cx="9144000" cy="5143500" type="screen16x9"/>
  <p:notesSz cx="6797675" cy="9926638"/>
  <p:defaultTextStyle>
    <a:defPPr>
      <a:defRPr lang="fr-FR"/>
    </a:defPPr>
    <a:lvl1pPr marL="0" algn="l" defTabSz="779252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1pPr>
    <a:lvl2pPr marL="389626" algn="l" defTabSz="779252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2pPr>
    <a:lvl3pPr marL="779252" algn="l" defTabSz="779252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3pPr>
    <a:lvl4pPr marL="1168878" algn="l" defTabSz="779252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4pPr>
    <a:lvl5pPr marL="1558503" algn="l" defTabSz="779252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5pPr>
    <a:lvl6pPr marL="1948129" algn="l" defTabSz="779252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6pPr>
    <a:lvl7pPr marL="2337755" algn="l" defTabSz="779252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7pPr>
    <a:lvl8pPr marL="2727381" algn="l" defTabSz="779252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8pPr>
    <a:lvl9pPr marL="3117007" algn="l" defTabSz="779252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18">
          <p15:clr>
            <a:srgbClr val="A4A3A4"/>
          </p15:clr>
        </p15:guide>
        <p15:guide id="2" pos="176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E9295"/>
    <a:srgbClr val="1018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64" autoAdjust="0"/>
    <p:restoredTop sz="92917" autoAdjust="0"/>
  </p:normalViewPr>
  <p:slideViewPr>
    <p:cSldViewPr snapToGrid="0">
      <p:cViewPr varScale="1">
        <p:scale>
          <a:sx n="140" d="100"/>
          <a:sy n="140" d="100"/>
        </p:scale>
        <p:origin x="636" y="120"/>
      </p:cViewPr>
      <p:guideLst>
        <p:guide orient="horz" pos="1518"/>
        <p:guide pos="1769"/>
      </p:guideLst>
    </p:cSldViewPr>
  </p:slideViewPr>
  <p:outlineViewPr>
    <p:cViewPr>
      <p:scale>
        <a:sx n="33" d="100"/>
        <a:sy n="33" d="100"/>
      </p:scale>
      <p:origin x="0" y="-10014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8F78C6-9F51-47F5-9D9F-4B899C5520F0}" type="datetimeFigureOut">
              <a:rPr lang="fr-FR" smtClean="0"/>
              <a:t>14/03/2019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B1C8A-FDB3-44D0-B39F-2BBFCAFF878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339792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779252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1pPr>
    <a:lvl2pPr marL="389626" algn="l" defTabSz="779252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2pPr>
    <a:lvl3pPr marL="779252" algn="l" defTabSz="779252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3pPr>
    <a:lvl4pPr marL="1168878" algn="l" defTabSz="779252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4pPr>
    <a:lvl5pPr marL="1558503" algn="l" defTabSz="779252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5pPr>
    <a:lvl6pPr marL="1948129" algn="l" defTabSz="779252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6pPr>
    <a:lvl7pPr marL="2337755" algn="l" defTabSz="779252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7pPr>
    <a:lvl8pPr marL="2727381" algn="l" defTabSz="779252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8pPr>
    <a:lvl9pPr marL="3117007" algn="l" defTabSz="779252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B1C8A-FDB3-44D0-B39F-2BBFCAFF8782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296415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B1C8A-FDB3-44D0-B39F-2BBFCAFF8782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917680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B1C8A-FDB3-44D0-B39F-2BBFCAFF8782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722358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B1C8A-FDB3-44D0-B39F-2BBFCAFF8782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301443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6.jp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7.jp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8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33045" y="1955563"/>
            <a:ext cx="7879972" cy="1223275"/>
          </a:xfrm>
        </p:spPr>
        <p:txBody>
          <a:bodyPr anchor="b">
            <a:normAutofit/>
          </a:bodyPr>
          <a:lstStyle>
            <a:lvl1pPr algn="ctr">
              <a:defRPr sz="34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cxnSp>
        <p:nvCxnSpPr>
          <p:cNvPr id="8" name="Straight Connector 12"/>
          <p:cNvCxnSpPr/>
          <p:nvPr userDrawn="1"/>
        </p:nvCxnSpPr>
        <p:spPr>
          <a:xfrm>
            <a:off x="3729962" y="3303893"/>
            <a:ext cx="1684088" cy="0"/>
          </a:xfrm>
          <a:prstGeom prst="line">
            <a:avLst/>
          </a:prstGeom>
          <a:ln w="19050" cap="rnd" cmpd="sng">
            <a:solidFill>
              <a:schemeClr val="accent1"/>
            </a:solidFill>
            <a:round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1"/>
          <p:cNvSpPr txBox="1"/>
          <p:nvPr userDrawn="1"/>
        </p:nvSpPr>
        <p:spPr>
          <a:xfrm>
            <a:off x="0" y="4870861"/>
            <a:ext cx="9144000" cy="272640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accent1"/>
              </a:gs>
            </a:gsLst>
            <a:lin ang="16200000" scaled="0"/>
            <a:tileRect/>
          </a:gradFill>
          <a:ln w="9525">
            <a:noFill/>
            <a:round/>
            <a:headEnd/>
            <a:tailEnd/>
          </a:ln>
          <a:effectLst/>
        </p:spPr>
        <p:txBody>
          <a:bodyPr wrap="square" lIns="103829" tIns="0" rIns="87909" bIns="58836" anchor="ctr">
            <a:normAutofit fontScale="47500" lnSpcReduction="20000"/>
          </a:bodyPr>
          <a:lstStyle>
            <a:lvl1pPr marL="0" lvl="0" defTabSz="515813" eaLnBrk="1" latinLnBrk="0" hangingPunct="1">
              <a:buNone/>
              <a:defRPr lang="en-US" sz="4100" b="0" i="0" dirty="0">
                <a:ea typeface="+mn-ea"/>
                <a:cs typeface="+mn-cs"/>
              </a:defRPr>
            </a:lvl1pPr>
          </a:lstStyle>
          <a:p>
            <a:endParaRPr sz="3500">
              <a:solidFill>
                <a:srgbClr val="242424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28351" y="4919707"/>
            <a:ext cx="3192458" cy="173175"/>
          </a:xfrm>
        </p:spPr>
        <p:txBody>
          <a:bodyPr lIns="0" tIns="0" rIns="0" bIns="0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Choisir la classification du document : Public, Interne ou Confidentiel | 00/00/2017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33045" y="3421532"/>
            <a:ext cx="7879972" cy="1006116"/>
          </a:xfr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2000"/>
            </a:lvl1pPr>
            <a:lvl2pPr marL="389626" indent="0" algn="ctr">
              <a:buNone/>
              <a:defRPr sz="1700"/>
            </a:lvl2pPr>
            <a:lvl3pPr marL="779252" indent="0" algn="ctr">
              <a:buNone/>
              <a:defRPr sz="1500"/>
            </a:lvl3pPr>
            <a:lvl4pPr marL="1168878" indent="0" algn="ctr">
              <a:buNone/>
              <a:defRPr sz="1400"/>
            </a:lvl4pPr>
            <a:lvl5pPr marL="1558503" indent="0" algn="ctr">
              <a:buNone/>
              <a:defRPr sz="1400"/>
            </a:lvl5pPr>
            <a:lvl6pPr marL="1948129" indent="0" algn="ctr">
              <a:buNone/>
              <a:defRPr sz="1400"/>
            </a:lvl6pPr>
            <a:lvl7pPr marL="2337755" indent="0" algn="ctr">
              <a:buNone/>
              <a:defRPr sz="1400"/>
            </a:lvl7pPr>
            <a:lvl8pPr marL="2727381" indent="0" algn="ctr">
              <a:buNone/>
              <a:defRPr sz="1400"/>
            </a:lvl8pPr>
            <a:lvl9pPr marL="3117007" indent="0" algn="ctr">
              <a:buNone/>
              <a:defRPr sz="14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pic>
        <p:nvPicPr>
          <p:cNvPr id="11" name="Imag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2026" y="414954"/>
            <a:ext cx="2483944" cy="1298712"/>
          </a:xfrm>
          <a:prstGeom prst="rect">
            <a:avLst/>
          </a:prstGeom>
        </p:spPr>
      </p:pic>
      <p:grpSp>
        <p:nvGrpSpPr>
          <p:cNvPr id="28" name="Groupe 27"/>
          <p:cNvGrpSpPr/>
          <p:nvPr userDrawn="1"/>
        </p:nvGrpSpPr>
        <p:grpSpPr>
          <a:xfrm>
            <a:off x="4188302" y="4332195"/>
            <a:ext cx="759434" cy="349953"/>
            <a:chOff x="4464484" y="5776260"/>
            <a:chExt cx="977032" cy="450224"/>
          </a:xfrm>
        </p:grpSpPr>
        <p:pic>
          <p:nvPicPr>
            <p:cNvPr id="29" name="Image 28"/>
            <p:cNvPicPr>
              <a:picLocks noChangeAspect="1"/>
            </p:cNvPicPr>
            <p:nvPr userDrawn="1"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3049"/>
            <a:stretch/>
          </p:blipFill>
          <p:spPr>
            <a:xfrm>
              <a:off x="4464484" y="5819686"/>
              <a:ext cx="977032" cy="406798"/>
            </a:xfrm>
            <a:prstGeom prst="rect">
              <a:avLst/>
            </a:prstGeom>
          </p:spPr>
        </p:pic>
        <p:cxnSp>
          <p:nvCxnSpPr>
            <p:cNvPr id="30" name="Connecteur droit 29"/>
            <p:cNvCxnSpPr/>
            <p:nvPr userDrawn="1"/>
          </p:nvCxnSpPr>
          <p:spPr>
            <a:xfrm>
              <a:off x="4876800" y="5776260"/>
              <a:ext cx="143774" cy="0"/>
            </a:xfrm>
            <a:prstGeom prst="line">
              <a:avLst/>
            </a:prstGeom>
            <a:ln w="12700">
              <a:solidFill>
                <a:srgbClr val="303F48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08593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e + 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9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3795365"/>
            <a:ext cx="9144001" cy="13481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784" y="936267"/>
            <a:ext cx="3866987" cy="2582782"/>
          </a:xfrm>
        </p:spPr>
        <p:txBody>
          <a:bodyPr/>
          <a:lstStyle>
            <a:lvl1pPr>
              <a:lnSpc>
                <a:spcPct val="100000"/>
              </a:lnSpc>
              <a:spcBef>
                <a:spcPts val="511"/>
              </a:spcBef>
              <a:spcAft>
                <a:spcPts val="426"/>
              </a:spcAft>
              <a:defRPr sz="1700"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Choisir la classification du document : Public, Interne ou Confidentiel | 00/00/2017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TITRE DE LA PRÉSENTATION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/>
          </a:p>
        </p:txBody>
      </p:sp>
      <p:sp>
        <p:nvSpPr>
          <p:cNvPr id="9" name="TextBox 8"/>
          <p:cNvSpPr txBox="1"/>
          <p:nvPr userDrawn="1"/>
        </p:nvSpPr>
        <p:spPr>
          <a:xfrm>
            <a:off x="0" y="3724276"/>
            <a:ext cx="9144000" cy="76200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accent1"/>
              </a:gs>
            </a:gsLst>
            <a:lin ang="16200000" scaled="0"/>
            <a:tileRect/>
          </a:gradFill>
          <a:ln w="9525">
            <a:noFill/>
            <a:round/>
            <a:headEnd/>
            <a:tailEnd/>
          </a:ln>
          <a:effectLst/>
        </p:spPr>
        <p:txBody>
          <a:bodyPr wrap="square" lIns="103829" tIns="0" rIns="87909" bIns="58836" anchor="ctr">
            <a:normAutofit fontScale="25000" lnSpcReduction="20000"/>
          </a:bodyPr>
          <a:lstStyle>
            <a:lvl1pPr marL="0" lvl="0" defTabSz="515813" eaLnBrk="1" latinLnBrk="0" hangingPunct="1">
              <a:buNone/>
              <a:defRPr lang="en-US" sz="4100" b="0" i="0" dirty="0">
                <a:ea typeface="+mn-ea"/>
                <a:cs typeface="+mn-cs"/>
              </a:defRPr>
            </a:lvl1pPr>
          </a:lstStyle>
          <a:p>
            <a:endParaRPr sz="3500">
              <a:solidFill>
                <a:srgbClr val="242424"/>
              </a:solidFill>
            </a:endParaRPr>
          </a:p>
        </p:txBody>
      </p:sp>
      <p:sp>
        <p:nvSpPr>
          <p:cNvPr id="12" name="Content Placeholder 2"/>
          <p:cNvSpPr>
            <a:spLocks noGrp="1"/>
          </p:cNvSpPr>
          <p:nvPr>
            <p:ph idx="13"/>
          </p:nvPr>
        </p:nvSpPr>
        <p:spPr>
          <a:xfrm>
            <a:off x="4682861" y="936267"/>
            <a:ext cx="3866987" cy="2582782"/>
          </a:xfrm>
        </p:spPr>
        <p:txBody>
          <a:bodyPr/>
          <a:lstStyle>
            <a:lvl1pPr>
              <a:lnSpc>
                <a:spcPct val="100000"/>
              </a:lnSpc>
              <a:spcBef>
                <a:spcPts val="511"/>
              </a:spcBef>
              <a:spcAft>
                <a:spcPts val="426"/>
              </a:spcAft>
              <a:defRPr sz="1700"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pic>
        <p:nvPicPr>
          <p:cNvPr id="14" name="Image 1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5355" y="4513146"/>
            <a:ext cx="648434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225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e + imag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9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91564"/>
            <a:ext cx="9144000" cy="135193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784" y="936267"/>
            <a:ext cx="3866987" cy="2582782"/>
          </a:xfrm>
        </p:spPr>
        <p:txBody>
          <a:bodyPr/>
          <a:lstStyle>
            <a:lvl1pPr>
              <a:lnSpc>
                <a:spcPct val="100000"/>
              </a:lnSpc>
              <a:spcBef>
                <a:spcPts val="511"/>
              </a:spcBef>
              <a:spcAft>
                <a:spcPts val="426"/>
              </a:spcAft>
              <a:defRPr sz="1700"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Choisir la classification du document : Public, Interne ou Confidentiel | 00/00/2017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TITRE DE LA PRÉSENTATION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/>
          </a:p>
        </p:txBody>
      </p:sp>
      <p:sp>
        <p:nvSpPr>
          <p:cNvPr id="9" name="TextBox 8"/>
          <p:cNvSpPr txBox="1"/>
          <p:nvPr userDrawn="1"/>
        </p:nvSpPr>
        <p:spPr>
          <a:xfrm>
            <a:off x="0" y="3724276"/>
            <a:ext cx="9144000" cy="76200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accent1"/>
              </a:gs>
            </a:gsLst>
            <a:lin ang="16200000" scaled="0"/>
            <a:tileRect/>
          </a:gradFill>
          <a:ln w="9525">
            <a:noFill/>
            <a:round/>
            <a:headEnd/>
            <a:tailEnd/>
          </a:ln>
          <a:effectLst/>
        </p:spPr>
        <p:txBody>
          <a:bodyPr wrap="square" lIns="103829" tIns="0" rIns="87909" bIns="58836" anchor="ctr">
            <a:normAutofit fontScale="25000" lnSpcReduction="20000"/>
          </a:bodyPr>
          <a:lstStyle>
            <a:lvl1pPr marL="0" lvl="0" defTabSz="515813" eaLnBrk="1" latinLnBrk="0" hangingPunct="1">
              <a:buNone/>
              <a:defRPr lang="en-US" sz="4100" b="0" i="0" dirty="0">
                <a:ea typeface="+mn-ea"/>
                <a:cs typeface="+mn-cs"/>
              </a:defRPr>
            </a:lvl1pPr>
          </a:lstStyle>
          <a:p>
            <a:endParaRPr sz="3500">
              <a:solidFill>
                <a:srgbClr val="242424"/>
              </a:solidFill>
            </a:endParaRPr>
          </a:p>
        </p:txBody>
      </p:sp>
      <p:sp>
        <p:nvSpPr>
          <p:cNvPr id="12" name="Content Placeholder 2"/>
          <p:cNvSpPr>
            <a:spLocks noGrp="1"/>
          </p:cNvSpPr>
          <p:nvPr>
            <p:ph idx="13"/>
          </p:nvPr>
        </p:nvSpPr>
        <p:spPr>
          <a:xfrm>
            <a:off x="4682861" y="936267"/>
            <a:ext cx="3866987" cy="2582782"/>
          </a:xfrm>
        </p:spPr>
        <p:txBody>
          <a:bodyPr/>
          <a:lstStyle>
            <a:lvl1pPr>
              <a:lnSpc>
                <a:spcPct val="100000"/>
              </a:lnSpc>
              <a:spcBef>
                <a:spcPts val="511"/>
              </a:spcBef>
              <a:spcAft>
                <a:spcPts val="426"/>
              </a:spcAft>
              <a:defRPr sz="1700"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pic>
        <p:nvPicPr>
          <p:cNvPr id="11" name="Imag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5355" y="4513146"/>
            <a:ext cx="648434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301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e + imag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9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800475"/>
            <a:ext cx="9144000" cy="13430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784" y="936267"/>
            <a:ext cx="3866987" cy="2582782"/>
          </a:xfrm>
        </p:spPr>
        <p:txBody>
          <a:bodyPr/>
          <a:lstStyle>
            <a:lvl1pPr>
              <a:lnSpc>
                <a:spcPct val="100000"/>
              </a:lnSpc>
              <a:spcBef>
                <a:spcPts val="511"/>
              </a:spcBef>
              <a:spcAft>
                <a:spcPts val="426"/>
              </a:spcAft>
              <a:defRPr sz="1700"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Choisir la classification du document : Public, Interne ou Confidentiel | 00/00/2017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TITRE DE LA PRÉSENTATION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/>
          </a:p>
        </p:txBody>
      </p:sp>
      <p:sp>
        <p:nvSpPr>
          <p:cNvPr id="9" name="TextBox 8"/>
          <p:cNvSpPr txBox="1"/>
          <p:nvPr userDrawn="1"/>
        </p:nvSpPr>
        <p:spPr>
          <a:xfrm>
            <a:off x="0" y="3724276"/>
            <a:ext cx="9144000" cy="76200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accent1"/>
              </a:gs>
            </a:gsLst>
            <a:lin ang="16200000" scaled="0"/>
            <a:tileRect/>
          </a:gradFill>
          <a:ln w="9525">
            <a:noFill/>
            <a:round/>
            <a:headEnd/>
            <a:tailEnd/>
          </a:ln>
          <a:effectLst/>
        </p:spPr>
        <p:txBody>
          <a:bodyPr wrap="square" lIns="103829" tIns="0" rIns="87909" bIns="58836" anchor="ctr">
            <a:normAutofit fontScale="25000" lnSpcReduction="20000"/>
          </a:bodyPr>
          <a:lstStyle>
            <a:lvl1pPr marL="0" lvl="0" defTabSz="515813" eaLnBrk="1" latinLnBrk="0" hangingPunct="1">
              <a:buNone/>
              <a:defRPr lang="en-US" sz="4100" b="0" i="0" dirty="0">
                <a:ea typeface="+mn-ea"/>
                <a:cs typeface="+mn-cs"/>
              </a:defRPr>
            </a:lvl1pPr>
          </a:lstStyle>
          <a:p>
            <a:endParaRPr sz="3500">
              <a:solidFill>
                <a:srgbClr val="242424"/>
              </a:solidFill>
            </a:endParaRPr>
          </a:p>
        </p:txBody>
      </p:sp>
      <p:sp>
        <p:nvSpPr>
          <p:cNvPr id="12" name="Content Placeholder 2"/>
          <p:cNvSpPr>
            <a:spLocks noGrp="1"/>
          </p:cNvSpPr>
          <p:nvPr>
            <p:ph idx="13"/>
          </p:nvPr>
        </p:nvSpPr>
        <p:spPr>
          <a:xfrm>
            <a:off x="4682861" y="936267"/>
            <a:ext cx="3866987" cy="2582782"/>
          </a:xfrm>
        </p:spPr>
        <p:txBody>
          <a:bodyPr/>
          <a:lstStyle>
            <a:lvl1pPr>
              <a:lnSpc>
                <a:spcPct val="100000"/>
              </a:lnSpc>
              <a:spcBef>
                <a:spcPts val="511"/>
              </a:spcBef>
              <a:spcAft>
                <a:spcPts val="426"/>
              </a:spcAft>
              <a:defRPr sz="1700"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pic>
        <p:nvPicPr>
          <p:cNvPr id="13" name="Image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5355" y="4513146"/>
            <a:ext cx="648434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785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Choisir la classification du document : Public, Interne ou Confidentiel | 00/00/2017 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TITRE DE LA PRÉSENTATION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571784" y="936266"/>
            <a:ext cx="3866987" cy="3751289"/>
          </a:xfrm>
        </p:spPr>
        <p:txBody>
          <a:bodyPr/>
          <a:lstStyle>
            <a:lvl1pPr>
              <a:lnSpc>
                <a:spcPct val="100000"/>
              </a:lnSpc>
              <a:spcBef>
                <a:spcPts val="511"/>
              </a:spcBef>
              <a:spcAft>
                <a:spcPts val="426"/>
              </a:spcAft>
              <a:defRPr sz="1700"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idx="13"/>
          </p:nvPr>
        </p:nvSpPr>
        <p:spPr>
          <a:xfrm>
            <a:off x="4682861" y="936267"/>
            <a:ext cx="3866987" cy="3751288"/>
          </a:xfrm>
        </p:spPr>
        <p:txBody>
          <a:bodyPr/>
          <a:lstStyle>
            <a:lvl1pPr>
              <a:lnSpc>
                <a:spcPct val="100000"/>
              </a:lnSpc>
              <a:spcBef>
                <a:spcPts val="511"/>
              </a:spcBef>
              <a:spcAft>
                <a:spcPts val="426"/>
              </a:spcAft>
              <a:defRPr sz="1700"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8781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s avec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Choisir la classification du document : Public, Interne ou Confidentiel | 00/00/2017 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TITRE DE LA PRÉSENTATION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/>
          </a:p>
        </p:txBody>
      </p:sp>
      <p:sp>
        <p:nvSpPr>
          <p:cNvPr id="8" name="Text Placeholder 2"/>
          <p:cNvSpPr>
            <a:spLocks noGrp="1"/>
          </p:cNvSpPr>
          <p:nvPr>
            <p:ph type="body" idx="13"/>
          </p:nvPr>
        </p:nvSpPr>
        <p:spPr>
          <a:xfrm>
            <a:off x="571783" y="868369"/>
            <a:ext cx="3866988" cy="399239"/>
          </a:xfrm>
        </p:spPr>
        <p:txBody>
          <a:bodyPr anchor="b"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1880" b="1"/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82861" y="868369"/>
            <a:ext cx="3866987" cy="399239"/>
          </a:xfrm>
        </p:spPr>
        <p:txBody>
          <a:bodyPr anchor="b"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1880" b="1"/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571784" y="1306379"/>
            <a:ext cx="3866987" cy="3381176"/>
          </a:xfrm>
        </p:spPr>
        <p:txBody>
          <a:bodyPr/>
          <a:lstStyle>
            <a:lvl1pPr>
              <a:lnSpc>
                <a:spcPct val="100000"/>
              </a:lnSpc>
              <a:spcBef>
                <a:spcPts val="511"/>
              </a:spcBef>
              <a:spcAft>
                <a:spcPts val="426"/>
              </a:spcAft>
              <a:defRPr sz="1700"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idx="14"/>
          </p:nvPr>
        </p:nvSpPr>
        <p:spPr>
          <a:xfrm>
            <a:off x="4682861" y="1306379"/>
            <a:ext cx="3866987" cy="3381176"/>
          </a:xfrm>
        </p:spPr>
        <p:txBody>
          <a:bodyPr/>
          <a:lstStyle>
            <a:lvl1pPr>
              <a:lnSpc>
                <a:spcPct val="100000"/>
              </a:lnSpc>
              <a:spcBef>
                <a:spcPts val="511"/>
              </a:spcBef>
              <a:spcAft>
                <a:spcPts val="426"/>
              </a:spcAft>
              <a:defRPr sz="1700"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3130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20322" y="930244"/>
            <a:ext cx="2565342" cy="3918524"/>
          </a:xfrm>
        </p:spPr>
        <p:txBody>
          <a:bodyPr/>
          <a:lstStyle>
            <a:lvl1pPr>
              <a:lnSpc>
                <a:spcPct val="95000"/>
              </a:lnSpc>
              <a:defRPr sz="1700"/>
            </a:lvl1pPr>
            <a:lvl2pPr>
              <a:lnSpc>
                <a:spcPct val="95000"/>
              </a:lnSpc>
              <a:defRPr sz="1500"/>
            </a:lvl2pPr>
            <a:lvl3pPr>
              <a:lnSpc>
                <a:spcPct val="95000"/>
              </a:lnSpc>
              <a:defRPr sz="1400"/>
            </a:lvl3pPr>
            <a:lvl4pPr>
              <a:lnSpc>
                <a:spcPct val="95000"/>
              </a:lnSpc>
              <a:defRPr sz="1200"/>
            </a:lvl4pPr>
            <a:lvl5pPr>
              <a:lnSpc>
                <a:spcPct val="95000"/>
              </a:lnSpc>
              <a:defRPr sz="1000"/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71784" y="930244"/>
            <a:ext cx="2565342" cy="3928722"/>
          </a:xfrm>
        </p:spPr>
        <p:txBody>
          <a:bodyPr/>
          <a:lstStyle>
            <a:lvl1pPr>
              <a:lnSpc>
                <a:spcPct val="95000"/>
              </a:lnSpc>
              <a:defRPr sz="1700"/>
            </a:lvl1pPr>
            <a:lvl2pPr>
              <a:lnSpc>
                <a:spcPct val="95000"/>
              </a:lnSpc>
              <a:defRPr sz="1500"/>
            </a:lvl2pPr>
            <a:lvl3pPr>
              <a:lnSpc>
                <a:spcPct val="95000"/>
              </a:lnSpc>
              <a:defRPr sz="1400"/>
            </a:lvl3pPr>
            <a:lvl4pPr>
              <a:lnSpc>
                <a:spcPct val="95000"/>
              </a:lnSpc>
              <a:defRPr sz="1200"/>
            </a:lvl4pPr>
            <a:lvl5pPr>
              <a:lnSpc>
                <a:spcPct val="95000"/>
              </a:lnSpc>
              <a:defRPr sz="1000"/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338625" y="937034"/>
            <a:ext cx="2565342" cy="3921933"/>
          </a:xfrm>
        </p:spPr>
        <p:txBody>
          <a:bodyPr/>
          <a:lstStyle>
            <a:lvl1pPr>
              <a:lnSpc>
                <a:spcPct val="95000"/>
              </a:lnSpc>
              <a:defRPr sz="1700"/>
            </a:lvl1pPr>
            <a:lvl2pPr>
              <a:lnSpc>
                <a:spcPct val="95000"/>
              </a:lnSpc>
              <a:defRPr sz="1500"/>
            </a:lvl2pPr>
            <a:lvl3pPr>
              <a:lnSpc>
                <a:spcPct val="95000"/>
              </a:lnSpc>
              <a:defRPr sz="1400"/>
            </a:lvl3pPr>
            <a:lvl4pPr>
              <a:lnSpc>
                <a:spcPct val="95000"/>
              </a:lnSpc>
              <a:defRPr sz="1200"/>
            </a:lvl4pPr>
            <a:lvl5pPr>
              <a:lnSpc>
                <a:spcPct val="95000"/>
              </a:lnSpc>
              <a:defRPr sz="1000"/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Choisir la classification du document : Public, Interne ou Confidentiel | 00/00/2017 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TITRE DE LA PRÉSENTATION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2564872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éfere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11"/>
          <p:cNvSpPr txBox="1"/>
          <p:nvPr userDrawn="1"/>
        </p:nvSpPr>
        <p:spPr>
          <a:xfrm>
            <a:off x="0" y="5056026"/>
            <a:ext cx="9144000" cy="87474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accent1"/>
              </a:gs>
            </a:gsLst>
            <a:lin ang="16200000" scaled="0"/>
            <a:tileRect/>
          </a:gradFill>
          <a:ln w="9525">
            <a:noFill/>
            <a:round/>
            <a:headEnd/>
            <a:tailEnd/>
          </a:ln>
          <a:effectLst/>
        </p:spPr>
        <p:txBody>
          <a:bodyPr wrap="square" lIns="103829" tIns="0" rIns="87909" bIns="58836" anchor="ctr">
            <a:normAutofit fontScale="25000" lnSpcReduction="20000"/>
          </a:bodyPr>
          <a:lstStyle>
            <a:lvl1pPr marL="0" lvl="0" defTabSz="515813" eaLnBrk="1" latinLnBrk="0" hangingPunct="1">
              <a:buNone/>
              <a:defRPr lang="en-US" sz="4100" b="0" i="0" dirty="0">
                <a:ea typeface="+mn-ea"/>
                <a:cs typeface="+mn-cs"/>
              </a:defRPr>
            </a:lvl1pPr>
          </a:lstStyle>
          <a:p>
            <a:endParaRPr sz="3500">
              <a:solidFill>
                <a:srgbClr val="242424"/>
              </a:solidFill>
            </a:endParaRPr>
          </a:p>
        </p:txBody>
      </p:sp>
      <p:sp>
        <p:nvSpPr>
          <p:cNvPr id="22" name="Espace réservé pour une image  12"/>
          <p:cNvSpPr>
            <a:spLocks noGrp="1"/>
          </p:cNvSpPr>
          <p:nvPr>
            <p:ph type="pic" sz="quarter" idx="25"/>
          </p:nvPr>
        </p:nvSpPr>
        <p:spPr>
          <a:xfrm>
            <a:off x="6990169" y="0"/>
            <a:ext cx="2153831" cy="5143500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fr-FR"/>
              <a:t>Cliquez sur l'icône pour ajouter une image</a:t>
            </a:r>
            <a:endParaRPr lang="fr-FR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784" y="314894"/>
            <a:ext cx="5855393" cy="748044"/>
          </a:xfrm>
        </p:spPr>
        <p:txBody>
          <a:bodyPr tIns="168736" bIns="0" anchor="t"/>
          <a:lstStyle>
            <a:lvl1pPr>
              <a:lnSpc>
                <a:spcPct val="70000"/>
              </a:lnSpc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74545" y="2243137"/>
            <a:ext cx="1915854" cy="2707482"/>
          </a:xfrm>
        </p:spPr>
        <p:txBody>
          <a:bodyPr bIns="0">
            <a:normAutofit/>
          </a:bodyPr>
          <a:lstStyle>
            <a:lvl1pPr marL="0" indent="0">
              <a:spcBef>
                <a:spcPts val="341"/>
              </a:spcBef>
              <a:buFontTx/>
              <a:buNone/>
              <a:defRPr sz="1100"/>
            </a:lvl1pPr>
            <a:lvl2pPr marL="92038" marR="0" indent="-92038" algn="l" defTabSz="779252" rtl="0" eaLnBrk="1" fontAlgn="auto" latinLnBrk="0" hangingPunct="1">
              <a:lnSpc>
                <a:spcPct val="90000"/>
              </a:lnSpc>
              <a:spcBef>
                <a:spcPts val="170"/>
              </a:spcBef>
              <a:spcAft>
                <a:spcPts val="0"/>
              </a:spcAft>
              <a:buClr>
                <a:schemeClr val="tx1"/>
              </a:buClr>
              <a:buSzTx/>
              <a:buFont typeface="Myriad Pro" panose="020B0503030403020204" pitchFamily="34" charset="0"/>
              <a:buChar char="›"/>
              <a:tabLst/>
              <a:defRPr sz="1000"/>
            </a:lvl2pPr>
            <a:lvl3pPr marL="184075" marR="0" indent="-92038" algn="l" defTabSz="779252" rtl="0" eaLnBrk="1" fontAlgn="auto" latinLnBrk="0" hangingPunct="1">
              <a:lnSpc>
                <a:spcPct val="90000"/>
              </a:lnSpc>
              <a:spcBef>
                <a:spcPts val="170"/>
              </a:spcBef>
              <a:spcAft>
                <a:spcPts val="0"/>
              </a:spcAft>
              <a:buClr>
                <a:schemeClr val="tx1"/>
              </a:buClr>
              <a:buSzTx/>
              <a:buFont typeface="Myriad Pro" panose="020B0503030403020204" pitchFamily="34" charset="0"/>
              <a:buChar char="›"/>
              <a:tabLst/>
              <a:defRPr sz="900"/>
            </a:lvl3pPr>
            <a:lvl4pPr marL="276113" marR="0" indent="-92038" algn="l" defTabSz="779252" rtl="0" eaLnBrk="1" fontAlgn="auto" latinLnBrk="0" hangingPunct="1">
              <a:lnSpc>
                <a:spcPct val="90000"/>
              </a:lnSpc>
              <a:spcBef>
                <a:spcPts val="170"/>
              </a:spcBef>
              <a:spcAft>
                <a:spcPts val="0"/>
              </a:spcAft>
              <a:buClr>
                <a:schemeClr val="tx1"/>
              </a:buClr>
              <a:buSzTx/>
              <a:buFont typeface="Myriad Pro" panose="020B0503030403020204" pitchFamily="34" charset="0"/>
              <a:buChar char="›"/>
              <a:tabLst/>
              <a:defRPr sz="900"/>
            </a:lvl4pPr>
            <a:lvl5pPr marL="368150" indent="-92038">
              <a:defRPr sz="900"/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44648" y="75431"/>
            <a:ext cx="5382506" cy="86400"/>
          </a:xfrm>
        </p:spPr>
        <p:txBody>
          <a:bodyPr/>
          <a:lstStyle/>
          <a:p>
            <a:r>
              <a:rPr lang="fr-FR"/>
              <a:t>Choisir la classification du document : Public, Interne ou Confidentiel | 00/00/2017 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40446" y="73646"/>
            <a:ext cx="5386708" cy="229500"/>
          </a:xfrm>
        </p:spPr>
        <p:txBody>
          <a:bodyPr/>
          <a:lstStyle/>
          <a:p>
            <a:r>
              <a:rPr lang="fr-FR"/>
              <a:t>TITRE DE LA PRÉSENTATION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/>
          </a:p>
        </p:txBody>
      </p:sp>
      <p:sp>
        <p:nvSpPr>
          <p:cNvPr id="8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571785" y="1950244"/>
            <a:ext cx="1918664" cy="214041"/>
          </a:xfrm>
        </p:spPr>
        <p:txBody>
          <a:bodyPr anchor="b"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1200" b="1">
                <a:solidFill>
                  <a:schemeClr val="accent1"/>
                </a:solidFill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lvl="0"/>
            <a:r>
              <a:rPr lang="fr-FR" dirty="0"/>
              <a:t>Titre</a:t>
            </a:r>
          </a:p>
        </p:txBody>
      </p:sp>
      <p:sp>
        <p:nvSpPr>
          <p:cNvPr id="13" name="Espace réservé pour une image  12"/>
          <p:cNvSpPr>
            <a:spLocks noGrp="1"/>
          </p:cNvSpPr>
          <p:nvPr>
            <p:ph type="pic" sz="quarter" idx="16" hasCustomPrompt="1"/>
          </p:nvPr>
        </p:nvSpPr>
        <p:spPr>
          <a:xfrm>
            <a:off x="571501" y="1204253"/>
            <a:ext cx="2179905" cy="660832"/>
          </a:xfrm>
        </p:spPr>
        <p:txBody>
          <a:bodyPr anchor="t">
            <a:normAutofit/>
          </a:bodyPr>
          <a:lstStyle>
            <a:lvl1pPr marL="0" indent="0" algn="l">
              <a:buFontTx/>
              <a:buNone/>
              <a:defRPr sz="1200"/>
            </a:lvl1pPr>
          </a:lstStyle>
          <a:p>
            <a:r>
              <a:rPr lang="fr-FR" dirty="0"/>
              <a:t>Insérer ici le logo client</a:t>
            </a:r>
          </a:p>
        </p:txBody>
      </p:sp>
      <p:sp>
        <p:nvSpPr>
          <p:cNvPr id="55" name="Text Placeholder 2"/>
          <p:cNvSpPr>
            <a:spLocks noGrp="1"/>
          </p:cNvSpPr>
          <p:nvPr>
            <p:ph type="body" idx="31" hasCustomPrompt="1"/>
          </p:nvPr>
        </p:nvSpPr>
        <p:spPr>
          <a:xfrm>
            <a:off x="2743116" y="1950244"/>
            <a:ext cx="1918664" cy="214041"/>
          </a:xfrm>
        </p:spPr>
        <p:txBody>
          <a:bodyPr anchor="b"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1200" b="1">
                <a:solidFill>
                  <a:schemeClr val="accent1"/>
                </a:solidFill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lvl="0"/>
            <a:r>
              <a:rPr lang="fr-FR" dirty="0"/>
              <a:t>Titre</a:t>
            </a:r>
          </a:p>
        </p:txBody>
      </p:sp>
      <p:cxnSp>
        <p:nvCxnSpPr>
          <p:cNvPr id="56" name="Connecteur droit 55"/>
          <p:cNvCxnSpPr/>
          <p:nvPr userDrawn="1"/>
        </p:nvCxnSpPr>
        <p:spPr>
          <a:xfrm>
            <a:off x="2742831" y="2185716"/>
            <a:ext cx="31652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 Placeholder 2"/>
          <p:cNvSpPr>
            <a:spLocks noGrp="1"/>
          </p:cNvSpPr>
          <p:nvPr>
            <p:ph type="body" idx="33" hasCustomPrompt="1"/>
          </p:nvPr>
        </p:nvSpPr>
        <p:spPr>
          <a:xfrm>
            <a:off x="4946911" y="1950244"/>
            <a:ext cx="1918664" cy="214041"/>
          </a:xfrm>
        </p:spPr>
        <p:txBody>
          <a:bodyPr anchor="b"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1200" b="1">
                <a:solidFill>
                  <a:schemeClr val="accent1"/>
                </a:solidFill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lvl="0"/>
            <a:r>
              <a:rPr lang="fr-FR" dirty="0"/>
              <a:t>Titre</a:t>
            </a:r>
          </a:p>
        </p:txBody>
      </p:sp>
      <p:cxnSp>
        <p:nvCxnSpPr>
          <p:cNvPr id="59" name="Connecteur droit 58"/>
          <p:cNvCxnSpPr/>
          <p:nvPr userDrawn="1"/>
        </p:nvCxnSpPr>
        <p:spPr>
          <a:xfrm>
            <a:off x="4946626" y="2185716"/>
            <a:ext cx="31652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/>
          <p:cNvCxnSpPr/>
          <p:nvPr userDrawn="1"/>
        </p:nvCxnSpPr>
        <p:spPr>
          <a:xfrm>
            <a:off x="570454" y="2185716"/>
            <a:ext cx="31652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ontent Placeholder 2"/>
          <p:cNvSpPr>
            <a:spLocks noGrp="1"/>
          </p:cNvSpPr>
          <p:nvPr>
            <p:ph sz="half" idx="34"/>
          </p:nvPr>
        </p:nvSpPr>
        <p:spPr>
          <a:xfrm>
            <a:off x="2743116" y="2243137"/>
            <a:ext cx="1915854" cy="2707482"/>
          </a:xfrm>
        </p:spPr>
        <p:txBody>
          <a:bodyPr bIns="0">
            <a:normAutofit/>
          </a:bodyPr>
          <a:lstStyle>
            <a:lvl1pPr marL="0" indent="0">
              <a:spcBef>
                <a:spcPts val="341"/>
              </a:spcBef>
              <a:buFontTx/>
              <a:buNone/>
              <a:defRPr sz="1100"/>
            </a:lvl1pPr>
            <a:lvl2pPr marL="92038" marR="0" indent="-92038" algn="l" defTabSz="779252" rtl="0" eaLnBrk="1" fontAlgn="auto" latinLnBrk="0" hangingPunct="1">
              <a:lnSpc>
                <a:spcPct val="90000"/>
              </a:lnSpc>
              <a:spcBef>
                <a:spcPts val="170"/>
              </a:spcBef>
              <a:spcAft>
                <a:spcPts val="0"/>
              </a:spcAft>
              <a:buClr>
                <a:schemeClr val="tx1"/>
              </a:buClr>
              <a:buSzTx/>
              <a:buFont typeface="Myriad Pro" panose="020B0503030403020204" pitchFamily="34" charset="0"/>
              <a:buChar char="›"/>
              <a:tabLst/>
              <a:defRPr sz="1000"/>
            </a:lvl2pPr>
            <a:lvl3pPr marL="184075" marR="0" indent="-92038" algn="l" defTabSz="779252" rtl="0" eaLnBrk="1" fontAlgn="auto" latinLnBrk="0" hangingPunct="1">
              <a:lnSpc>
                <a:spcPct val="90000"/>
              </a:lnSpc>
              <a:spcBef>
                <a:spcPts val="170"/>
              </a:spcBef>
              <a:spcAft>
                <a:spcPts val="0"/>
              </a:spcAft>
              <a:buClr>
                <a:schemeClr val="tx1"/>
              </a:buClr>
              <a:buSzTx/>
              <a:buFont typeface="Myriad Pro" panose="020B0503030403020204" pitchFamily="34" charset="0"/>
              <a:buChar char="›"/>
              <a:tabLst/>
              <a:defRPr sz="900"/>
            </a:lvl3pPr>
            <a:lvl4pPr marL="276113" marR="0" indent="-92038" algn="l" defTabSz="779252" rtl="0" eaLnBrk="1" fontAlgn="auto" latinLnBrk="0" hangingPunct="1">
              <a:lnSpc>
                <a:spcPct val="90000"/>
              </a:lnSpc>
              <a:spcBef>
                <a:spcPts val="170"/>
              </a:spcBef>
              <a:spcAft>
                <a:spcPts val="0"/>
              </a:spcAft>
              <a:buClr>
                <a:schemeClr val="tx1"/>
              </a:buClr>
              <a:buSzTx/>
              <a:buFont typeface="Myriad Pro" panose="020B0503030403020204" pitchFamily="34" charset="0"/>
              <a:buChar char="›"/>
              <a:tabLst/>
              <a:defRPr sz="900"/>
            </a:lvl4pPr>
            <a:lvl5pPr marL="368150" indent="-92038">
              <a:defRPr sz="900"/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sp>
        <p:nvSpPr>
          <p:cNvPr id="30" name="Content Placeholder 2"/>
          <p:cNvSpPr>
            <a:spLocks noGrp="1"/>
          </p:cNvSpPr>
          <p:nvPr>
            <p:ph sz="half" idx="35"/>
          </p:nvPr>
        </p:nvSpPr>
        <p:spPr>
          <a:xfrm>
            <a:off x="4946911" y="2243137"/>
            <a:ext cx="1915854" cy="2707482"/>
          </a:xfrm>
        </p:spPr>
        <p:txBody>
          <a:bodyPr bIns="0">
            <a:normAutofit/>
          </a:bodyPr>
          <a:lstStyle>
            <a:lvl1pPr marL="0" indent="0">
              <a:spcBef>
                <a:spcPts val="341"/>
              </a:spcBef>
              <a:buFontTx/>
              <a:buNone/>
              <a:defRPr sz="1100"/>
            </a:lvl1pPr>
            <a:lvl2pPr marL="92038" marR="0" indent="-92038" algn="l" defTabSz="779252" rtl="0" eaLnBrk="1" fontAlgn="auto" latinLnBrk="0" hangingPunct="1">
              <a:lnSpc>
                <a:spcPct val="90000"/>
              </a:lnSpc>
              <a:spcBef>
                <a:spcPts val="170"/>
              </a:spcBef>
              <a:spcAft>
                <a:spcPts val="0"/>
              </a:spcAft>
              <a:buClr>
                <a:schemeClr val="tx1"/>
              </a:buClr>
              <a:buSzTx/>
              <a:buFont typeface="Myriad Pro" panose="020B0503030403020204" pitchFamily="34" charset="0"/>
              <a:buChar char="›"/>
              <a:tabLst/>
              <a:defRPr sz="1000"/>
            </a:lvl2pPr>
            <a:lvl3pPr marL="184075" marR="0" indent="-92038" algn="l" defTabSz="779252" rtl="0" eaLnBrk="1" fontAlgn="auto" latinLnBrk="0" hangingPunct="1">
              <a:lnSpc>
                <a:spcPct val="90000"/>
              </a:lnSpc>
              <a:spcBef>
                <a:spcPts val="170"/>
              </a:spcBef>
              <a:spcAft>
                <a:spcPts val="0"/>
              </a:spcAft>
              <a:buClr>
                <a:schemeClr val="tx1"/>
              </a:buClr>
              <a:buSzTx/>
              <a:buFont typeface="Myriad Pro" panose="020B0503030403020204" pitchFamily="34" charset="0"/>
              <a:buChar char="›"/>
              <a:tabLst/>
              <a:defRPr sz="900"/>
            </a:lvl3pPr>
            <a:lvl4pPr marL="276113" marR="0" indent="-92038" algn="l" defTabSz="779252" rtl="0" eaLnBrk="1" fontAlgn="auto" latinLnBrk="0" hangingPunct="1">
              <a:lnSpc>
                <a:spcPct val="90000"/>
              </a:lnSpc>
              <a:spcBef>
                <a:spcPts val="170"/>
              </a:spcBef>
              <a:spcAft>
                <a:spcPts val="0"/>
              </a:spcAft>
              <a:buClr>
                <a:schemeClr val="tx1"/>
              </a:buClr>
              <a:buSzTx/>
              <a:buFont typeface="Myriad Pro" panose="020B0503030403020204" pitchFamily="34" charset="0"/>
              <a:buChar char="›"/>
              <a:tabLst/>
              <a:defRPr sz="900"/>
            </a:lvl4pPr>
            <a:lvl5pPr marL="368150" indent="-92038">
              <a:defRPr sz="900"/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pic>
        <p:nvPicPr>
          <p:cNvPr id="19" name="Image 1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8543"/>
          <a:stretch>
            <a:fillRect/>
          </a:stretch>
        </p:blipFill>
        <p:spPr>
          <a:xfrm>
            <a:off x="6506392" y="66359"/>
            <a:ext cx="369717" cy="240165"/>
          </a:xfrm>
          <a:custGeom>
            <a:avLst/>
            <a:gdLst>
              <a:gd name="connsiteX0" fmla="*/ 509253 w 552756"/>
              <a:gd name="connsiteY0" fmla="*/ 264808 h 359066"/>
              <a:gd name="connsiteX1" fmla="*/ 552756 w 552756"/>
              <a:gd name="connsiteY1" fmla="*/ 264808 h 359066"/>
              <a:gd name="connsiteX2" fmla="*/ 552756 w 552756"/>
              <a:gd name="connsiteY2" fmla="*/ 347530 h 359066"/>
              <a:gd name="connsiteX3" fmla="*/ 509253 w 552756"/>
              <a:gd name="connsiteY3" fmla="*/ 347530 h 359066"/>
              <a:gd name="connsiteX4" fmla="*/ 0 w 552756"/>
              <a:gd name="connsiteY4" fmla="*/ 0 h 359066"/>
              <a:gd name="connsiteX5" fmla="*/ 509253 w 552756"/>
              <a:gd name="connsiteY5" fmla="*/ 0 h 359066"/>
              <a:gd name="connsiteX6" fmla="*/ 509253 w 552756"/>
              <a:gd name="connsiteY6" fmla="*/ 264808 h 359066"/>
              <a:gd name="connsiteX7" fmla="*/ 191069 w 552756"/>
              <a:gd name="connsiteY7" fmla="*/ 264808 h 359066"/>
              <a:gd name="connsiteX8" fmla="*/ 191069 w 552756"/>
              <a:gd name="connsiteY8" fmla="*/ 347530 h 359066"/>
              <a:gd name="connsiteX9" fmla="*/ 509253 w 552756"/>
              <a:gd name="connsiteY9" fmla="*/ 347530 h 359066"/>
              <a:gd name="connsiteX10" fmla="*/ 509253 w 552756"/>
              <a:gd name="connsiteY10" fmla="*/ 359066 h 359066"/>
              <a:gd name="connsiteX11" fmla="*/ 0 w 552756"/>
              <a:gd name="connsiteY11" fmla="*/ 359066 h 359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52756" h="359066">
                <a:moveTo>
                  <a:pt x="509253" y="264808"/>
                </a:moveTo>
                <a:lnTo>
                  <a:pt x="552756" y="264808"/>
                </a:lnTo>
                <a:lnTo>
                  <a:pt x="552756" y="347530"/>
                </a:lnTo>
                <a:lnTo>
                  <a:pt x="509253" y="347530"/>
                </a:lnTo>
                <a:close/>
                <a:moveTo>
                  <a:pt x="0" y="0"/>
                </a:moveTo>
                <a:lnTo>
                  <a:pt x="509253" y="0"/>
                </a:lnTo>
                <a:lnTo>
                  <a:pt x="509253" y="264808"/>
                </a:lnTo>
                <a:lnTo>
                  <a:pt x="191069" y="264808"/>
                </a:lnTo>
                <a:lnTo>
                  <a:pt x="191069" y="347530"/>
                </a:lnTo>
                <a:lnTo>
                  <a:pt x="509253" y="347530"/>
                </a:lnTo>
                <a:lnTo>
                  <a:pt x="509253" y="359066"/>
                </a:lnTo>
                <a:lnTo>
                  <a:pt x="0" y="35906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07112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Choisir la classification du document : Public, Interne ou Confidentiel | 00/00/2017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TITRE DE LA PRÉSENTATION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790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6645953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Espace réservé du texte 22"/>
          <p:cNvSpPr>
            <a:spLocks noGrp="1"/>
          </p:cNvSpPr>
          <p:nvPr>
            <p:ph type="body" sz="quarter" idx="10" hasCustomPrompt="1"/>
          </p:nvPr>
        </p:nvSpPr>
        <p:spPr>
          <a:xfrm>
            <a:off x="3742205" y="2320349"/>
            <a:ext cx="5025170" cy="135710"/>
          </a:xfrm>
        </p:spPr>
        <p:txBody>
          <a:bodyPr>
            <a:normAutofit/>
          </a:bodyPr>
          <a:lstStyle>
            <a:lvl1pPr marL="0" indent="0" algn="r">
              <a:buFontTx/>
              <a:buNone/>
              <a:defRPr sz="1000" b="1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fr-FR" dirty="0"/>
              <a:t>adresse email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42205" y="1"/>
            <a:ext cx="5024713" cy="1275521"/>
          </a:xfrm>
        </p:spPr>
        <p:txBody>
          <a:bodyPr tIns="0" bIns="0" anchor="b">
            <a:normAutofit/>
          </a:bodyPr>
          <a:lstStyle>
            <a:lvl1pPr algn="r">
              <a:defRPr sz="2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42205" y="1397906"/>
            <a:ext cx="5024713" cy="853088"/>
          </a:xfrm>
        </p:spPr>
        <p:txBody>
          <a:bodyPr>
            <a:normAutofit/>
          </a:bodyPr>
          <a:lstStyle>
            <a:lvl1pPr marL="0" marR="0" indent="0" algn="r" defTabSz="7792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 sz="1600" b="0">
                <a:solidFill>
                  <a:schemeClr val="tx1"/>
                </a:solidFill>
              </a:defRPr>
            </a:lvl1pPr>
            <a:lvl2pPr marL="674942" indent="-306792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 typeface="+mj-lt"/>
              <a:buAutoNum type="arabicPeriod"/>
              <a:defRPr sz="1700" i="1">
                <a:solidFill>
                  <a:srgbClr val="8E9295"/>
                </a:solidFill>
              </a:defRPr>
            </a:lvl2pPr>
            <a:lvl3pPr marL="77925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3pPr>
            <a:lvl4pPr marL="116887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55850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194812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33775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272738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11700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cxnSp>
        <p:nvCxnSpPr>
          <p:cNvPr id="10" name="Straight Connector 12"/>
          <p:cNvCxnSpPr/>
          <p:nvPr userDrawn="1"/>
        </p:nvCxnSpPr>
        <p:spPr>
          <a:xfrm>
            <a:off x="8123286" y="1342427"/>
            <a:ext cx="662790" cy="0"/>
          </a:xfrm>
          <a:prstGeom prst="line">
            <a:avLst/>
          </a:prstGeom>
          <a:ln w="19050" cap="rnd" cmpd="sng">
            <a:solidFill>
              <a:schemeClr val="accent1"/>
            </a:solidFill>
            <a:round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11"/>
          <p:cNvSpPr txBox="1"/>
          <p:nvPr userDrawn="1"/>
        </p:nvSpPr>
        <p:spPr>
          <a:xfrm>
            <a:off x="0" y="3762048"/>
            <a:ext cx="9144000" cy="1381452"/>
          </a:xfrm>
          <a:prstGeom prst="rect">
            <a:avLst/>
          </a:prstGeom>
          <a:solidFill>
            <a:schemeClr val="accent1"/>
          </a:solidFill>
          <a:ln w="9525">
            <a:noFill/>
            <a:round/>
            <a:headEnd/>
            <a:tailEnd/>
          </a:ln>
          <a:effectLst/>
        </p:spPr>
        <p:txBody>
          <a:bodyPr wrap="square" lIns="103829" tIns="0" rIns="87909" bIns="58836" anchor="ctr">
            <a:normAutofit/>
          </a:bodyPr>
          <a:lstStyle>
            <a:lvl1pPr marL="0" lvl="0" defTabSz="515813" eaLnBrk="1" latinLnBrk="0" hangingPunct="1">
              <a:buNone/>
              <a:defRPr lang="en-US" sz="4100" b="0" i="0" dirty="0">
                <a:ea typeface="+mn-ea"/>
                <a:cs typeface="+mn-cs"/>
              </a:defRPr>
            </a:lvl1pPr>
          </a:lstStyle>
          <a:p>
            <a:endParaRPr sz="3500">
              <a:solidFill>
                <a:srgbClr val="242424"/>
              </a:solidFill>
            </a:endParaRPr>
          </a:p>
        </p:txBody>
      </p:sp>
      <p:sp>
        <p:nvSpPr>
          <p:cNvPr id="26" name="Espace réservé du texte 24"/>
          <p:cNvSpPr>
            <a:spLocks noGrp="1"/>
          </p:cNvSpPr>
          <p:nvPr>
            <p:ph type="body" sz="quarter" idx="11" hasCustomPrompt="1"/>
          </p:nvPr>
        </p:nvSpPr>
        <p:spPr>
          <a:xfrm>
            <a:off x="3742205" y="2462795"/>
            <a:ext cx="5024713" cy="150019"/>
          </a:xfrm>
        </p:spPr>
        <p:txBody>
          <a:bodyPr>
            <a:noAutofit/>
          </a:bodyPr>
          <a:lstStyle>
            <a:lvl1pPr marL="0" indent="0" algn="r">
              <a:buFontTx/>
              <a:buNone/>
              <a:defRPr sz="900" b="1">
                <a:solidFill>
                  <a:srgbClr val="00B0F0"/>
                </a:solidFill>
              </a:defRPr>
            </a:lvl1pPr>
          </a:lstStyle>
          <a:p>
            <a:r>
              <a:rPr lang="fr-FR" dirty="0"/>
              <a:t>@votrepseudotwitter</a:t>
            </a:r>
          </a:p>
        </p:txBody>
      </p:sp>
      <p:sp>
        <p:nvSpPr>
          <p:cNvPr id="30" name="Espace réservé du texte 29"/>
          <p:cNvSpPr>
            <a:spLocks noGrp="1"/>
          </p:cNvSpPr>
          <p:nvPr>
            <p:ph type="body" sz="quarter" idx="12"/>
          </p:nvPr>
        </p:nvSpPr>
        <p:spPr>
          <a:xfrm>
            <a:off x="3742571" y="2694663"/>
            <a:ext cx="5024347" cy="895955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FontTx/>
              <a:buNone/>
              <a:defRPr lang="fr-FR" sz="900" b="0" i="0" baseline="0" smtClean="0">
                <a:effectLst/>
                <a:latin typeface="+mn-lt"/>
              </a:defRPr>
            </a:lvl1pPr>
          </a:lstStyle>
          <a:p>
            <a:pPr lvl="0"/>
            <a:r>
              <a:rPr lang="fr-FR" sz="800">
                <a:solidFill>
                  <a:srgbClr val="4B575F"/>
                </a:solidFill>
                <a:effectLst/>
                <a:latin typeface="Arial" panose="020B0604020202020204" pitchFamily="34" charset="0"/>
                <a:cs typeface="Times New Roman" panose="02020603050405020304" pitchFamily="18" charset="0"/>
              </a:rPr>
              <a:t>Modifier les styles du texte du masque</a:t>
            </a:r>
          </a:p>
          <a:p>
            <a:pPr lvl="1"/>
            <a:r>
              <a:rPr lang="fr-FR" sz="800">
                <a:solidFill>
                  <a:srgbClr val="4B575F"/>
                </a:solidFill>
                <a:effectLst/>
                <a:latin typeface="Arial" panose="020B0604020202020204" pitchFamily="34" charset="0"/>
                <a:cs typeface="Times New Roman" panose="02020603050405020304" pitchFamily="18" charset="0"/>
              </a:rPr>
              <a:t>Deuxième niveau</a:t>
            </a:r>
          </a:p>
          <a:p>
            <a:pPr lvl="2"/>
            <a:r>
              <a:rPr lang="fr-FR" sz="800">
                <a:solidFill>
                  <a:srgbClr val="4B575F"/>
                </a:solidFill>
                <a:effectLst/>
                <a:latin typeface="Arial" panose="020B0604020202020204" pitchFamily="34" charset="0"/>
                <a:cs typeface="Times New Roman" panose="02020603050405020304" pitchFamily="18" charset="0"/>
              </a:rPr>
              <a:t>Troisième niveau</a:t>
            </a:r>
          </a:p>
        </p:txBody>
      </p:sp>
      <p:sp>
        <p:nvSpPr>
          <p:cNvPr id="20" name="ZoneTexte 206"/>
          <p:cNvSpPr txBox="1">
            <a:spLocks noChangeArrowheads="1"/>
          </p:cNvSpPr>
          <p:nvPr userDrawn="1"/>
        </p:nvSpPr>
        <p:spPr bwMode="auto">
          <a:xfrm>
            <a:off x="468653" y="4596212"/>
            <a:ext cx="3078668" cy="309252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lIns="0" tIns="0" rIns="0" bIns="0">
            <a:spAutoFit/>
          </a:bodyPr>
          <a:lstStyle>
            <a:lvl1pPr marL="342900" indent="-342900">
              <a:buClr>
                <a:schemeClr val="tx2"/>
              </a:buClr>
              <a:buFont typeface="Arial" panose="020B0604020202020204" pitchFamily="34" charset="0"/>
              <a:buChar char="&gt;"/>
              <a:defRPr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>
              <a:buClr>
                <a:srgbClr val="58585A"/>
              </a:buClr>
              <a:buFont typeface="Arial" panose="020B0604020202020204" pitchFamily="34" charset="0"/>
              <a:buChar char="•"/>
              <a:defRPr sz="16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marL="1143000" indent="-228600">
              <a:buClr>
                <a:srgbClr val="58585A"/>
              </a:buClr>
              <a:buFont typeface="Arial" panose="020B0604020202020204" pitchFamily="34" charset="0"/>
              <a:buChar char="•"/>
              <a:defRPr sz="1600">
                <a:solidFill>
                  <a:srgbClr val="58585A"/>
                </a:solidFill>
                <a:latin typeface="Arial" panose="020B0604020202020204" pitchFamily="34" charset="0"/>
              </a:defRPr>
            </a:lvl3pPr>
            <a:lvl4pPr marL="16002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400">
                <a:solidFill>
                  <a:srgbClr val="58585A"/>
                </a:solidFill>
                <a:latin typeface="Arial" panose="020B0604020202020204" pitchFamily="34" charset="0"/>
              </a:defRPr>
            </a:lvl4pPr>
            <a:lvl5pPr marL="2057400" indent="-228600">
              <a:buFont typeface="Arial" panose="020B0604020202020204" pitchFamily="34" charset="0"/>
              <a:buChar char="&gt;"/>
              <a:defRPr sz="1200">
                <a:solidFill>
                  <a:srgbClr val="58585A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&gt;"/>
              <a:defRPr sz="1200">
                <a:solidFill>
                  <a:srgbClr val="58585A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&gt;"/>
              <a:defRPr sz="1200">
                <a:solidFill>
                  <a:srgbClr val="58585A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&gt;"/>
              <a:defRPr sz="1200">
                <a:solidFill>
                  <a:srgbClr val="58585A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&gt;"/>
              <a:defRPr sz="1200">
                <a:solidFill>
                  <a:srgbClr val="58585A"/>
                </a:solidFill>
                <a:latin typeface="Arial" panose="020B0604020202020204" pitchFamily="34" charset="0"/>
              </a:defRPr>
            </a:lvl9pPr>
          </a:lstStyle>
          <a:p>
            <a:pPr marL="0" lvl="1" algn="l">
              <a:lnSpc>
                <a:spcPts val="800"/>
              </a:lnSpc>
              <a:buClr>
                <a:srgbClr val="F29400"/>
              </a:buClr>
              <a:buFontTx/>
              <a:buNone/>
            </a:pPr>
            <a:r>
              <a:rPr lang="fr-FR" altLang="fr-FR" sz="800" dirty="0">
                <a:solidFill>
                  <a:schemeClr val="bg1"/>
                </a:solidFill>
                <a:latin typeface="+mn-lt"/>
              </a:rPr>
              <a:t>FRANCE | ESPAGNE | PORTUGAL | BELGIQUE | SUISSE | LUXEMBOURG |</a:t>
            </a:r>
            <a:br>
              <a:rPr lang="fr-FR" altLang="fr-FR" sz="800" dirty="0">
                <a:solidFill>
                  <a:schemeClr val="bg1"/>
                </a:solidFill>
                <a:latin typeface="+mn-lt"/>
              </a:rPr>
            </a:br>
            <a:r>
              <a:rPr lang="fr-FR" altLang="fr-FR" sz="800" dirty="0">
                <a:solidFill>
                  <a:schemeClr val="bg1"/>
                </a:solidFill>
                <a:latin typeface="+mn-lt"/>
              </a:rPr>
              <a:t>ANGLETERRE | POLOGNE</a:t>
            </a:r>
            <a:r>
              <a:rPr lang="fr-FR" altLang="fr-FR" sz="8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| </a:t>
            </a:r>
            <a:r>
              <a:rPr lang="fr-FR" altLang="fr-FR" sz="800" dirty="0">
                <a:solidFill>
                  <a:schemeClr val="bg1"/>
                </a:solidFill>
                <a:latin typeface="+mn-lt"/>
              </a:rPr>
              <a:t>ROUMANIE | MAROC | CÔTE D’IVOIRE |</a:t>
            </a:r>
            <a:br>
              <a:rPr lang="fr-FR" altLang="fr-FR" sz="800" dirty="0">
                <a:solidFill>
                  <a:schemeClr val="bg1"/>
                </a:solidFill>
                <a:latin typeface="+mn-lt"/>
              </a:rPr>
            </a:br>
            <a:r>
              <a:rPr lang="fr-FR" altLang="fr-FR" sz="800" dirty="0">
                <a:solidFill>
                  <a:schemeClr val="bg1"/>
                </a:solidFill>
                <a:latin typeface="+mn-lt"/>
              </a:rPr>
              <a:t>ANGOLA | USA | MEXIQUE | COLOMBIE | BRÉSIL</a:t>
            </a:r>
          </a:p>
        </p:txBody>
      </p:sp>
      <p:pic>
        <p:nvPicPr>
          <p:cNvPr id="21" name="Image 20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536" r="56615" b="-10009"/>
          <a:stretch/>
        </p:blipFill>
        <p:spPr>
          <a:xfrm>
            <a:off x="7907460" y="4265901"/>
            <a:ext cx="843929" cy="401989"/>
          </a:xfrm>
          <a:prstGeom prst="rect">
            <a:avLst/>
          </a:prstGeom>
        </p:spPr>
      </p:pic>
      <p:pic>
        <p:nvPicPr>
          <p:cNvPr id="33" name="Image 3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4855" y="4619935"/>
            <a:ext cx="1461456" cy="263326"/>
          </a:xfrm>
          <a:prstGeom prst="rect">
            <a:avLst/>
          </a:prstGeom>
        </p:spPr>
      </p:pic>
      <p:pic>
        <p:nvPicPr>
          <p:cNvPr id="39" name="Image 3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159" y="3961242"/>
            <a:ext cx="813141" cy="57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63138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ommai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3889" y="364788"/>
            <a:ext cx="7886700" cy="1332986"/>
          </a:xfrm>
        </p:spPr>
        <p:txBody>
          <a:bodyPr tIns="0" bIns="0" anchor="b"/>
          <a:lstStyle>
            <a:lvl1pPr>
              <a:defRPr sz="5100"/>
            </a:lvl1pPr>
          </a:lstStyle>
          <a:p>
            <a:r>
              <a:rPr lang="fr-FR" dirty="0"/>
              <a:t>Sommaire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9" y="1926077"/>
            <a:ext cx="7635528" cy="2932889"/>
          </a:xfrm>
        </p:spPr>
        <p:txBody>
          <a:bodyPr>
            <a:normAutofit/>
          </a:bodyPr>
          <a:lstStyle>
            <a:lvl1pPr marL="368150" marR="0" indent="-368150" algn="l" defTabSz="7792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+mj-lt"/>
              <a:buAutoNum type="romanUcPeriod"/>
              <a:tabLst/>
              <a:defRPr sz="1700" b="1" baseline="0">
                <a:solidFill>
                  <a:schemeClr val="tx1"/>
                </a:solidFill>
              </a:defRPr>
            </a:lvl1pPr>
            <a:lvl2pPr marL="582905" indent="-245434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 typeface="+mj-lt"/>
              <a:buAutoNum type="arabicPeriod"/>
              <a:defRPr sz="1500" i="1">
                <a:solidFill>
                  <a:schemeClr val="accent1"/>
                </a:solidFill>
              </a:defRPr>
            </a:lvl2pPr>
            <a:lvl3pPr marL="736301" indent="-153396">
              <a:buClr>
                <a:schemeClr val="bg1">
                  <a:lumMod val="65000"/>
                </a:schemeClr>
              </a:buClr>
              <a:buFont typeface="Myriad Pro" panose="020B0503030403020204" pitchFamily="34" charset="0"/>
              <a:buChar char="›"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859018" indent="-92038">
              <a:buClr>
                <a:schemeClr val="accent3"/>
              </a:buClr>
              <a:buFont typeface="Myriad Pro" panose="020B0503030403020204" pitchFamily="34" charset="0"/>
              <a:buChar char="›"/>
              <a:defRPr sz="1200">
                <a:solidFill>
                  <a:schemeClr val="accent3"/>
                </a:solidFill>
              </a:defRPr>
            </a:lvl4pPr>
            <a:lvl5pPr marL="155850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194812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33775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272738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11700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Choisir la classification du document : Public, Interne ou Confidentiel | 00/00/2017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TITRE DE LA PRÉSENTATION</a:t>
            </a:r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77298259"/>
      </p:ext>
    </p:extLst>
  </p:cSld>
  <p:clrMapOvr>
    <a:masterClrMapping/>
  </p:clrMapOvr>
  <p:transition spd="slow">
    <p:push dir="u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Dernièr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 w="9525">
            <a:noFill/>
            <a:round/>
            <a:headEnd/>
            <a:tailEnd/>
          </a:ln>
          <a:effectLst/>
        </p:spPr>
        <p:txBody>
          <a:bodyPr wrap="square" lIns="103829" tIns="0" rIns="87909" bIns="58836" anchor="ctr">
            <a:normAutofit/>
          </a:bodyPr>
          <a:lstStyle>
            <a:lvl1pPr marL="0" lvl="0" defTabSz="515813" eaLnBrk="1" latinLnBrk="0" hangingPunct="1">
              <a:buNone/>
              <a:defRPr lang="en-US" sz="4100" b="0" i="0" dirty="0">
                <a:ea typeface="+mn-ea"/>
                <a:cs typeface="+mn-cs"/>
              </a:defRPr>
            </a:lvl1pPr>
          </a:lstStyle>
          <a:p>
            <a:endParaRPr sz="3500">
              <a:solidFill>
                <a:srgbClr val="242424"/>
              </a:solidFill>
            </a:endParaRPr>
          </a:p>
        </p:txBody>
      </p:sp>
      <p:sp>
        <p:nvSpPr>
          <p:cNvPr id="17" name="ZoneTexte 206"/>
          <p:cNvSpPr txBox="1">
            <a:spLocks noChangeArrowheads="1"/>
          </p:cNvSpPr>
          <p:nvPr userDrawn="1"/>
        </p:nvSpPr>
        <p:spPr bwMode="auto">
          <a:xfrm>
            <a:off x="469270" y="3940446"/>
            <a:ext cx="4033719" cy="705321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lIns="0" tIns="0" rIns="0" bIns="0">
            <a:spAutoFit/>
          </a:bodyPr>
          <a:lstStyle>
            <a:lvl1pPr marL="342900" indent="-342900">
              <a:buClr>
                <a:schemeClr val="tx2"/>
              </a:buClr>
              <a:buFont typeface="Arial" panose="020B0604020202020204" pitchFamily="34" charset="0"/>
              <a:buChar char="&gt;"/>
              <a:defRPr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>
              <a:buClr>
                <a:srgbClr val="58585A"/>
              </a:buClr>
              <a:buFont typeface="Arial" panose="020B0604020202020204" pitchFamily="34" charset="0"/>
              <a:buChar char="•"/>
              <a:defRPr sz="16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marL="1143000" indent="-228600">
              <a:buClr>
                <a:srgbClr val="58585A"/>
              </a:buClr>
              <a:buFont typeface="Arial" panose="020B0604020202020204" pitchFamily="34" charset="0"/>
              <a:buChar char="•"/>
              <a:defRPr sz="1600">
                <a:solidFill>
                  <a:srgbClr val="58585A"/>
                </a:solidFill>
                <a:latin typeface="Arial" panose="020B0604020202020204" pitchFamily="34" charset="0"/>
              </a:defRPr>
            </a:lvl3pPr>
            <a:lvl4pPr marL="16002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400">
                <a:solidFill>
                  <a:srgbClr val="58585A"/>
                </a:solidFill>
                <a:latin typeface="Arial" panose="020B0604020202020204" pitchFamily="34" charset="0"/>
              </a:defRPr>
            </a:lvl4pPr>
            <a:lvl5pPr marL="2057400" indent="-228600">
              <a:buFont typeface="Arial" panose="020B0604020202020204" pitchFamily="34" charset="0"/>
              <a:buChar char="&gt;"/>
              <a:defRPr sz="1200">
                <a:solidFill>
                  <a:srgbClr val="58585A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&gt;"/>
              <a:defRPr sz="1200">
                <a:solidFill>
                  <a:srgbClr val="58585A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&gt;"/>
              <a:defRPr sz="1200">
                <a:solidFill>
                  <a:srgbClr val="58585A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&gt;"/>
              <a:defRPr sz="1200">
                <a:solidFill>
                  <a:srgbClr val="58585A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&gt;"/>
              <a:defRPr sz="1200">
                <a:solidFill>
                  <a:srgbClr val="58585A"/>
                </a:solidFill>
                <a:latin typeface="Arial" panose="020B0604020202020204" pitchFamily="34" charset="0"/>
              </a:defRPr>
            </a:lvl9pPr>
          </a:lstStyle>
          <a:p>
            <a:pPr marL="0" lvl="1">
              <a:lnSpc>
                <a:spcPts val="1100"/>
              </a:lnSpc>
              <a:buClr>
                <a:srgbClr val="F29400"/>
              </a:buClr>
              <a:buFontTx/>
              <a:buNone/>
            </a:pPr>
            <a:r>
              <a:rPr lang="fr-FR" altLang="fr-FR" sz="1000" dirty="0">
                <a:solidFill>
                  <a:schemeClr val="bg1"/>
                </a:solidFill>
                <a:latin typeface="+mn-lt"/>
              </a:rPr>
              <a:t>FRANCE | ESPAGNE | PORTUGAL | BELGIQUE | SUISSE | LUXEMBOURG | ANGLETERRE | POLOGNE | ROUMANIE | MAROC | CÔTE D’IVOIRE | </a:t>
            </a:r>
          </a:p>
          <a:p>
            <a:pPr marL="0" lvl="1">
              <a:lnSpc>
                <a:spcPts val="1100"/>
              </a:lnSpc>
              <a:buClr>
                <a:srgbClr val="F29400"/>
              </a:buClr>
              <a:buFontTx/>
              <a:buNone/>
            </a:pPr>
            <a:r>
              <a:rPr lang="fr-FR" altLang="fr-FR" sz="1000" dirty="0">
                <a:solidFill>
                  <a:schemeClr val="bg1"/>
                </a:solidFill>
                <a:latin typeface="+mn-lt"/>
              </a:rPr>
              <a:t>ANGOLA | USA | MEXIQUE | COLOMBIE | BRÉSIL</a:t>
            </a:r>
          </a:p>
          <a:p>
            <a:pPr marL="0" lvl="1">
              <a:lnSpc>
                <a:spcPts val="1100"/>
              </a:lnSpc>
              <a:buClr>
                <a:srgbClr val="F29400"/>
              </a:buClr>
              <a:buFontTx/>
              <a:buNone/>
            </a:pPr>
            <a:endParaRPr lang="fr-FR" altLang="fr-FR" sz="1000" dirty="0">
              <a:solidFill>
                <a:schemeClr val="bg1"/>
              </a:solidFill>
              <a:latin typeface="+mn-lt"/>
            </a:endParaRPr>
          </a:p>
          <a:p>
            <a:pPr marL="0" lvl="1">
              <a:lnSpc>
                <a:spcPts val="1100"/>
              </a:lnSpc>
              <a:buClr>
                <a:srgbClr val="F29400"/>
              </a:buClr>
              <a:buFontTx/>
              <a:buNone/>
            </a:pPr>
            <a:endParaRPr lang="fr-FR" altLang="fr-FR" sz="1000" dirty="0">
              <a:solidFill>
                <a:schemeClr val="bg1"/>
              </a:solidFill>
              <a:latin typeface="+mn-lt"/>
            </a:endParaRPr>
          </a:p>
        </p:txBody>
      </p:sp>
      <p:cxnSp>
        <p:nvCxnSpPr>
          <p:cNvPr id="18" name="Connecteur droit 17"/>
          <p:cNvCxnSpPr/>
          <p:nvPr userDrawn="1"/>
        </p:nvCxnSpPr>
        <p:spPr>
          <a:xfrm>
            <a:off x="461473" y="3691270"/>
            <a:ext cx="4110527" cy="0"/>
          </a:xfrm>
          <a:prstGeom prst="line">
            <a:avLst/>
          </a:prstGeom>
          <a:ln w="635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9" name="Image 18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428" b="14945"/>
          <a:stretch/>
        </p:blipFill>
        <p:spPr>
          <a:xfrm>
            <a:off x="3670038" y="3387642"/>
            <a:ext cx="2212368" cy="285478"/>
          </a:xfrm>
          <a:prstGeom prst="rect">
            <a:avLst/>
          </a:prstGeom>
        </p:spPr>
      </p:pic>
      <p:pic>
        <p:nvPicPr>
          <p:cNvPr id="20" name="Image 1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158" y="4629432"/>
            <a:ext cx="1461456" cy="263326"/>
          </a:xfrm>
          <a:prstGeom prst="rect">
            <a:avLst/>
          </a:prstGeom>
        </p:spPr>
      </p:pic>
      <p:pic>
        <p:nvPicPr>
          <p:cNvPr id="27" name="Image 2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158" y="2950531"/>
            <a:ext cx="951809" cy="671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545118"/>
      </p:ext>
    </p:extLst>
  </p:cSld>
  <p:clrMapOvr>
    <a:masterClrMapping/>
  </p:clrMapOvr>
  <p:transition spd="slow">
    <p:push dir="u"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calair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" y="-1"/>
            <a:ext cx="9143244" cy="5143501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TITRE DE LA PRÉSENTATION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Choisir la classification du document : Public, Interne ou Confidentiel | 00/00/2017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/>
          </a:p>
        </p:txBody>
      </p:sp>
      <p:sp>
        <p:nvSpPr>
          <p:cNvPr id="5" name="Rectangle 4"/>
          <p:cNvSpPr/>
          <p:nvPr userDrawn="1"/>
        </p:nvSpPr>
        <p:spPr>
          <a:xfrm>
            <a:off x="622027" y="-1"/>
            <a:ext cx="3389250" cy="5143501"/>
          </a:xfrm>
          <a:prstGeom prst="rect">
            <a:avLst/>
          </a:prstGeom>
          <a:solidFill>
            <a:srgbClr val="101828">
              <a:alpha val="91765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en-US" sz="1700">
              <a:solidFill>
                <a:srgbClr val="FFFFFF"/>
              </a:solidFill>
            </a:endParaRPr>
          </a:p>
        </p:txBody>
      </p:sp>
      <p:sp>
        <p:nvSpPr>
          <p:cNvPr id="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751410" y="925032"/>
            <a:ext cx="1792836" cy="1081088"/>
          </a:xfrm>
        </p:spPr>
        <p:txBody>
          <a:bodyPr>
            <a:noAutofit/>
          </a:bodyPr>
          <a:lstStyle>
            <a:lvl1pPr marL="0" indent="0">
              <a:buFontTx/>
              <a:buNone/>
              <a:defRPr lang="pt-PT" sz="8200" kern="1200" dirty="0" smtClean="0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 lvl="0" algn="l" rtl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PT" dirty="0"/>
              <a:t>01</a:t>
            </a:r>
          </a:p>
        </p:txBody>
      </p:sp>
      <p:sp>
        <p:nvSpPr>
          <p:cNvPr id="8" name="Titre 7"/>
          <p:cNvSpPr>
            <a:spLocks noGrp="1"/>
          </p:cNvSpPr>
          <p:nvPr>
            <p:ph type="title" hasCustomPrompt="1"/>
          </p:nvPr>
        </p:nvSpPr>
        <p:spPr>
          <a:xfrm>
            <a:off x="751410" y="2104990"/>
            <a:ext cx="2999107" cy="2270933"/>
          </a:xfrm>
        </p:spPr>
        <p:txBody>
          <a:bodyPr anchor="t">
            <a:normAutofit/>
          </a:bodyPr>
          <a:lstStyle>
            <a:lvl1pPr>
              <a:lnSpc>
                <a:spcPct val="80000"/>
              </a:lnSpc>
              <a:defRPr sz="31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fr-FR" dirty="0"/>
              <a:t>CLIQUEZ POUR AJOUTER UN TITRE</a:t>
            </a:r>
          </a:p>
        </p:txBody>
      </p:sp>
      <p:pic>
        <p:nvPicPr>
          <p:cNvPr id="10" name="Imag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5355" y="4513146"/>
            <a:ext cx="648434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416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/>
      <p:bldP spid="4" grpId="0" animBg="1"/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calai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" y="-1"/>
            <a:ext cx="9143244" cy="5143501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/>
          </a:p>
        </p:txBody>
      </p:sp>
      <p:sp>
        <p:nvSpPr>
          <p:cNvPr id="5" name="Rectangle 4"/>
          <p:cNvSpPr/>
          <p:nvPr userDrawn="1"/>
        </p:nvSpPr>
        <p:spPr>
          <a:xfrm>
            <a:off x="622027" y="-1"/>
            <a:ext cx="3389250" cy="5143501"/>
          </a:xfrm>
          <a:prstGeom prst="rect">
            <a:avLst/>
          </a:prstGeom>
          <a:solidFill>
            <a:srgbClr val="101828">
              <a:alpha val="91765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en-US" sz="1700">
              <a:solidFill>
                <a:srgbClr val="FFFFFF"/>
              </a:solidFill>
            </a:endParaRPr>
          </a:p>
        </p:txBody>
      </p:sp>
      <p:sp>
        <p:nvSpPr>
          <p:cNvPr id="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751410" y="925032"/>
            <a:ext cx="1792836" cy="1081088"/>
          </a:xfrm>
        </p:spPr>
        <p:txBody>
          <a:bodyPr>
            <a:noAutofit/>
          </a:bodyPr>
          <a:lstStyle>
            <a:lvl1pPr marL="0" indent="0">
              <a:buFontTx/>
              <a:buNone/>
              <a:defRPr lang="pt-PT" sz="8200" kern="1200" dirty="0" smtClean="0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 lvl="0" algn="l" rtl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PT" dirty="0"/>
              <a:t>01</a:t>
            </a:r>
          </a:p>
        </p:txBody>
      </p:sp>
      <p:sp>
        <p:nvSpPr>
          <p:cNvPr id="8" name="Titre 7"/>
          <p:cNvSpPr>
            <a:spLocks noGrp="1"/>
          </p:cNvSpPr>
          <p:nvPr>
            <p:ph type="title" hasCustomPrompt="1"/>
          </p:nvPr>
        </p:nvSpPr>
        <p:spPr>
          <a:xfrm>
            <a:off x="751410" y="2104990"/>
            <a:ext cx="2999107" cy="2270933"/>
          </a:xfrm>
        </p:spPr>
        <p:txBody>
          <a:bodyPr anchor="t">
            <a:normAutofit/>
          </a:bodyPr>
          <a:lstStyle>
            <a:lvl1pPr>
              <a:lnSpc>
                <a:spcPct val="80000"/>
              </a:lnSpc>
              <a:defRPr sz="31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fr-FR" dirty="0"/>
              <a:t>CLIQUEZ POUR AJOUTER UN TITRE</a:t>
            </a:r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Choisir la classification du document : Public, Interne ou Confidentiel | 00/00/2017 </a:t>
            </a: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TITRE DE LA PRÉSENTATION</a:t>
            </a:r>
            <a:endParaRPr lang="fr-FR" dirty="0"/>
          </a:p>
        </p:txBody>
      </p:sp>
      <p:pic>
        <p:nvPicPr>
          <p:cNvPr id="12" name="Imag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5153" y="4511568"/>
            <a:ext cx="648432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137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" grpId="0"/>
      <p:bldP spid="3" grpId="0"/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calair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" y="-1"/>
            <a:ext cx="9143244" cy="5143501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/>
          </a:p>
        </p:txBody>
      </p:sp>
      <p:sp>
        <p:nvSpPr>
          <p:cNvPr id="5" name="Rectangle 4"/>
          <p:cNvSpPr/>
          <p:nvPr userDrawn="1"/>
        </p:nvSpPr>
        <p:spPr>
          <a:xfrm>
            <a:off x="622027" y="-1"/>
            <a:ext cx="3389250" cy="5143501"/>
          </a:xfrm>
          <a:prstGeom prst="rect">
            <a:avLst/>
          </a:prstGeom>
          <a:solidFill>
            <a:srgbClr val="101828">
              <a:alpha val="91765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en-US" sz="1700">
              <a:solidFill>
                <a:srgbClr val="FFFFFF"/>
              </a:solidFill>
            </a:endParaRPr>
          </a:p>
        </p:txBody>
      </p:sp>
      <p:sp>
        <p:nvSpPr>
          <p:cNvPr id="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751410" y="925032"/>
            <a:ext cx="1792836" cy="1081088"/>
          </a:xfrm>
        </p:spPr>
        <p:txBody>
          <a:bodyPr>
            <a:noAutofit/>
          </a:bodyPr>
          <a:lstStyle>
            <a:lvl1pPr marL="0" indent="0">
              <a:buFontTx/>
              <a:buNone/>
              <a:defRPr lang="pt-PT" sz="8200" kern="1200" dirty="0" smtClean="0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 lvl="0" algn="l" rtl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PT" dirty="0"/>
              <a:t>01</a:t>
            </a:r>
          </a:p>
        </p:txBody>
      </p:sp>
      <p:sp>
        <p:nvSpPr>
          <p:cNvPr id="8" name="Titre 7"/>
          <p:cNvSpPr>
            <a:spLocks noGrp="1"/>
          </p:cNvSpPr>
          <p:nvPr>
            <p:ph type="title" hasCustomPrompt="1"/>
          </p:nvPr>
        </p:nvSpPr>
        <p:spPr>
          <a:xfrm>
            <a:off x="751410" y="2104990"/>
            <a:ext cx="2999107" cy="2270933"/>
          </a:xfrm>
        </p:spPr>
        <p:txBody>
          <a:bodyPr anchor="t">
            <a:normAutofit/>
          </a:bodyPr>
          <a:lstStyle>
            <a:lvl1pPr>
              <a:lnSpc>
                <a:spcPct val="80000"/>
              </a:lnSpc>
              <a:defRPr sz="31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fr-FR" dirty="0"/>
              <a:t>CLIQUEZ POUR AJOUTER UN TITRE</a:t>
            </a:r>
          </a:p>
        </p:txBody>
      </p:sp>
      <p:sp>
        <p:nvSpPr>
          <p:cNvPr id="9" name="Espace réservé de la date 8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Choisir la classification du document : Public, Interne ou Confidentiel | 00/00/2017 </a:t>
            </a:r>
            <a:endParaRPr lang="fr-FR" dirty="0"/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TITRE DE LA PRÉSENTATION</a:t>
            </a:r>
            <a:endParaRPr lang="fr-FR" dirty="0"/>
          </a:p>
        </p:txBody>
      </p:sp>
      <p:pic>
        <p:nvPicPr>
          <p:cNvPr id="13" name="Image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5153" y="4511568"/>
            <a:ext cx="648432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088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/>
      <p:bldP spid="12" grpId="0"/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calair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" y="0"/>
            <a:ext cx="9143244" cy="51435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/>
          </a:p>
        </p:txBody>
      </p:sp>
      <p:sp>
        <p:nvSpPr>
          <p:cNvPr id="5" name="Rectangle 4"/>
          <p:cNvSpPr/>
          <p:nvPr userDrawn="1"/>
        </p:nvSpPr>
        <p:spPr>
          <a:xfrm>
            <a:off x="622027" y="-1"/>
            <a:ext cx="3389250" cy="5143501"/>
          </a:xfrm>
          <a:prstGeom prst="rect">
            <a:avLst/>
          </a:prstGeom>
          <a:solidFill>
            <a:srgbClr val="101828">
              <a:alpha val="91765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en-US" sz="1700">
              <a:solidFill>
                <a:srgbClr val="FFFFFF"/>
              </a:solidFill>
            </a:endParaRPr>
          </a:p>
        </p:txBody>
      </p:sp>
      <p:sp>
        <p:nvSpPr>
          <p:cNvPr id="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751410" y="925032"/>
            <a:ext cx="1792836" cy="1081088"/>
          </a:xfrm>
        </p:spPr>
        <p:txBody>
          <a:bodyPr>
            <a:noAutofit/>
          </a:bodyPr>
          <a:lstStyle>
            <a:lvl1pPr marL="0" indent="0">
              <a:buFontTx/>
              <a:buNone/>
              <a:defRPr lang="pt-PT" sz="8200" kern="1200" dirty="0" smtClean="0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 lvl="0" algn="l" rtl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PT" dirty="0"/>
              <a:t>01</a:t>
            </a:r>
          </a:p>
        </p:txBody>
      </p:sp>
      <p:sp>
        <p:nvSpPr>
          <p:cNvPr id="8" name="Titre 7"/>
          <p:cNvSpPr>
            <a:spLocks noGrp="1"/>
          </p:cNvSpPr>
          <p:nvPr>
            <p:ph type="title" hasCustomPrompt="1"/>
          </p:nvPr>
        </p:nvSpPr>
        <p:spPr>
          <a:xfrm>
            <a:off x="751410" y="2104990"/>
            <a:ext cx="2999107" cy="2270933"/>
          </a:xfrm>
        </p:spPr>
        <p:txBody>
          <a:bodyPr anchor="t">
            <a:normAutofit/>
          </a:bodyPr>
          <a:lstStyle>
            <a:lvl1pPr>
              <a:lnSpc>
                <a:spcPct val="80000"/>
              </a:lnSpc>
              <a:defRPr sz="31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fr-FR" dirty="0"/>
              <a:t>CLIQUEZ POUR AJOUTER UN TITRE</a:t>
            </a:r>
          </a:p>
        </p:txBody>
      </p:sp>
      <p:sp>
        <p:nvSpPr>
          <p:cNvPr id="9" name="Espace réservé de la date 8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Choisir la classification du document : Public, Interne ou Confidentiel | 00/00/2017 </a:t>
            </a:r>
            <a:endParaRPr lang="fr-FR" dirty="0"/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TITRE DE LA PRÉSENTATION</a:t>
            </a:r>
            <a:endParaRPr lang="fr-FR" dirty="0"/>
          </a:p>
        </p:txBody>
      </p:sp>
      <p:pic>
        <p:nvPicPr>
          <p:cNvPr id="13" name="Image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5153" y="4511568"/>
            <a:ext cx="648432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57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/>
      <p:bldP spid="12" grpId="0"/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calair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" y="-1"/>
            <a:ext cx="9143244" cy="5143501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 dirty="0"/>
          </a:p>
        </p:txBody>
      </p:sp>
      <p:sp>
        <p:nvSpPr>
          <p:cNvPr id="5" name="Rectangle 4"/>
          <p:cNvSpPr/>
          <p:nvPr userDrawn="1"/>
        </p:nvSpPr>
        <p:spPr>
          <a:xfrm>
            <a:off x="622027" y="-1"/>
            <a:ext cx="3389250" cy="5143501"/>
          </a:xfrm>
          <a:prstGeom prst="rect">
            <a:avLst/>
          </a:prstGeom>
          <a:solidFill>
            <a:srgbClr val="101828">
              <a:alpha val="91765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en-US" sz="1700">
              <a:solidFill>
                <a:srgbClr val="FFFFFF"/>
              </a:solidFill>
            </a:endParaRPr>
          </a:p>
        </p:txBody>
      </p:sp>
      <p:sp>
        <p:nvSpPr>
          <p:cNvPr id="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751410" y="925032"/>
            <a:ext cx="1792836" cy="1081088"/>
          </a:xfrm>
        </p:spPr>
        <p:txBody>
          <a:bodyPr>
            <a:noAutofit/>
          </a:bodyPr>
          <a:lstStyle>
            <a:lvl1pPr marL="0" indent="0">
              <a:buFontTx/>
              <a:buNone/>
              <a:defRPr lang="pt-PT" sz="8200" kern="1200" dirty="0" smtClean="0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 lvl="0" algn="l" rtl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PT" dirty="0"/>
              <a:t>01</a:t>
            </a:r>
          </a:p>
        </p:txBody>
      </p:sp>
      <p:sp>
        <p:nvSpPr>
          <p:cNvPr id="8" name="Titre 7"/>
          <p:cNvSpPr>
            <a:spLocks noGrp="1"/>
          </p:cNvSpPr>
          <p:nvPr>
            <p:ph type="title" hasCustomPrompt="1"/>
          </p:nvPr>
        </p:nvSpPr>
        <p:spPr>
          <a:xfrm>
            <a:off x="751410" y="2104990"/>
            <a:ext cx="2999107" cy="2270933"/>
          </a:xfrm>
        </p:spPr>
        <p:txBody>
          <a:bodyPr anchor="t">
            <a:normAutofit/>
          </a:bodyPr>
          <a:lstStyle>
            <a:lvl1pPr>
              <a:lnSpc>
                <a:spcPct val="80000"/>
              </a:lnSpc>
              <a:defRPr sz="31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fr-FR" dirty="0"/>
              <a:t>CLIQUEZ POUR AJOUTER UN TITRE</a:t>
            </a:r>
          </a:p>
        </p:txBody>
      </p:sp>
      <p:sp>
        <p:nvSpPr>
          <p:cNvPr id="9" name="Espace réservé de la date 8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rgbClr val="8E9295"/>
                </a:solidFill>
              </a:defRPr>
            </a:lvl1pPr>
          </a:lstStyle>
          <a:p>
            <a:r>
              <a:rPr lang="fr-FR"/>
              <a:t>Choisir la classification du document : Public, Interne ou Confidentiel | 00/00/2017 </a:t>
            </a:r>
            <a:endParaRPr lang="fr-FR" dirty="0"/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rgbClr val="8E9295"/>
                </a:solidFill>
              </a:defRPr>
            </a:lvl1pPr>
          </a:lstStyle>
          <a:p>
            <a:r>
              <a:rPr lang="fr-FR"/>
              <a:t>TITRE DE LA PRÉSENTATION</a:t>
            </a:r>
            <a:endParaRPr lang="fr-FR" dirty="0"/>
          </a:p>
        </p:txBody>
      </p:sp>
      <p:pic>
        <p:nvPicPr>
          <p:cNvPr id="14" name="Image 1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5355" y="4513146"/>
            <a:ext cx="648434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055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/>
      <p:bldP spid="12" grpId="0"/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calair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" y="-1"/>
            <a:ext cx="9143244" cy="5143501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/>
          </a:p>
        </p:txBody>
      </p:sp>
      <p:sp>
        <p:nvSpPr>
          <p:cNvPr id="5" name="Rectangle 4"/>
          <p:cNvSpPr/>
          <p:nvPr userDrawn="1"/>
        </p:nvSpPr>
        <p:spPr>
          <a:xfrm>
            <a:off x="622027" y="-1"/>
            <a:ext cx="3389250" cy="5143501"/>
          </a:xfrm>
          <a:prstGeom prst="rect">
            <a:avLst/>
          </a:prstGeom>
          <a:solidFill>
            <a:srgbClr val="101828">
              <a:alpha val="91765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en-US" sz="1700">
              <a:solidFill>
                <a:srgbClr val="FFFFFF"/>
              </a:solidFill>
            </a:endParaRPr>
          </a:p>
        </p:txBody>
      </p:sp>
      <p:sp>
        <p:nvSpPr>
          <p:cNvPr id="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751410" y="925032"/>
            <a:ext cx="1792836" cy="1081088"/>
          </a:xfrm>
        </p:spPr>
        <p:txBody>
          <a:bodyPr>
            <a:noAutofit/>
          </a:bodyPr>
          <a:lstStyle>
            <a:lvl1pPr marL="0" indent="0">
              <a:buFontTx/>
              <a:buNone/>
              <a:defRPr lang="pt-PT" sz="8200" kern="1200" dirty="0" smtClean="0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 lvl="0" algn="l" rtl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PT" dirty="0"/>
              <a:t>01</a:t>
            </a:r>
          </a:p>
        </p:txBody>
      </p:sp>
      <p:sp>
        <p:nvSpPr>
          <p:cNvPr id="8" name="Titre 7"/>
          <p:cNvSpPr>
            <a:spLocks noGrp="1"/>
          </p:cNvSpPr>
          <p:nvPr>
            <p:ph type="title" hasCustomPrompt="1"/>
          </p:nvPr>
        </p:nvSpPr>
        <p:spPr>
          <a:xfrm>
            <a:off x="751410" y="2104990"/>
            <a:ext cx="2999107" cy="2270933"/>
          </a:xfrm>
        </p:spPr>
        <p:txBody>
          <a:bodyPr anchor="t">
            <a:normAutofit/>
          </a:bodyPr>
          <a:lstStyle>
            <a:lvl1pPr>
              <a:lnSpc>
                <a:spcPct val="80000"/>
              </a:lnSpc>
              <a:defRPr sz="31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fr-FR" dirty="0"/>
              <a:t>CLIQUEZ POUR AJOUTER UN TITRE</a:t>
            </a:r>
          </a:p>
        </p:txBody>
      </p:sp>
      <p:sp>
        <p:nvSpPr>
          <p:cNvPr id="9" name="Espace réservé de la date 8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rgbClr val="8E9295"/>
                </a:solidFill>
              </a:defRPr>
            </a:lvl1pPr>
          </a:lstStyle>
          <a:p>
            <a:r>
              <a:rPr lang="fr-FR" dirty="0"/>
              <a:t>Choisir la classification du document : Public, Interne ou Confidentiel | 00/00/2017 </a:t>
            </a: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rgbClr val="8E9295"/>
                </a:solidFill>
              </a:defRPr>
            </a:lvl1pPr>
          </a:lstStyle>
          <a:p>
            <a:r>
              <a:rPr lang="fr-FR"/>
              <a:t>TITRE DE LA PRÉSENTATION</a:t>
            </a:r>
            <a:endParaRPr lang="fr-FR" dirty="0"/>
          </a:p>
        </p:txBody>
      </p:sp>
      <p:pic>
        <p:nvPicPr>
          <p:cNvPr id="14" name="Image 1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5153" y="4511568"/>
            <a:ext cx="648432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511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/>
      <p:bldP spid="12" grpId="0"/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calair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" y="0"/>
            <a:ext cx="9143244" cy="51435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/>
          </a:p>
        </p:txBody>
      </p:sp>
      <p:sp>
        <p:nvSpPr>
          <p:cNvPr id="5" name="Rectangle 4"/>
          <p:cNvSpPr/>
          <p:nvPr userDrawn="1"/>
        </p:nvSpPr>
        <p:spPr>
          <a:xfrm>
            <a:off x="622027" y="0"/>
            <a:ext cx="3389250" cy="5143500"/>
          </a:xfrm>
          <a:prstGeom prst="rect">
            <a:avLst/>
          </a:prstGeom>
          <a:solidFill>
            <a:srgbClr val="101828">
              <a:alpha val="91765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en-US" sz="1700">
              <a:solidFill>
                <a:srgbClr val="FFFFFF"/>
              </a:solidFill>
            </a:endParaRPr>
          </a:p>
        </p:txBody>
      </p:sp>
      <p:sp>
        <p:nvSpPr>
          <p:cNvPr id="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751410" y="925032"/>
            <a:ext cx="1792836" cy="1081088"/>
          </a:xfrm>
        </p:spPr>
        <p:txBody>
          <a:bodyPr>
            <a:noAutofit/>
          </a:bodyPr>
          <a:lstStyle>
            <a:lvl1pPr marL="0" indent="0">
              <a:buFontTx/>
              <a:buNone/>
              <a:defRPr lang="pt-PT" sz="8200" kern="1200" dirty="0" smtClean="0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 lvl="0" algn="l" rtl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PT" dirty="0"/>
              <a:t>01</a:t>
            </a:r>
          </a:p>
        </p:txBody>
      </p:sp>
      <p:sp>
        <p:nvSpPr>
          <p:cNvPr id="8" name="Titre 7"/>
          <p:cNvSpPr>
            <a:spLocks noGrp="1"/>
          </p:cNvSpPr>
          <p:nvPr>
            <p:ph type="title" hasCustomPrompt="1"/>
          </p:nvPr>
        </p:nvSpPr>
        <p:spPr>
          <a:xfrm>
            <a:off x="751410" y="2104990"/>
            <a:ext cx="2999107" cy="2270933"/>
          </a:xfrm>
        </p:spPr>
        <p:txBody>
          <a:bodyPr anchor="t">
            <a:normAutofit/>
          </a:bodyPr>
          <a:lstStyle>
            <a:lvl1pPr>
              <a:lnSpc>
                <a:spcPct val="80000"/>
              </a:lnSpc>
              <a:defRPr sz="31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fr-FR" dirty="0"/>
              <a:t>CLIQUEZ POUR AJOUTER UN TITRE</a:t>
            </a:r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rgbClr val="8E9295"/>
                </a:solidFill>
              </a:defRPr>
            </a:lvl1pPr>
          </a:lstStyle>
          <a:p>
            <a:r>
              <a:rPr lang="fr-FR"/>
              <a:t>Choisir la classification du document : Public, Interne ou Confidentiel | 00/00/2017 </a:t>
            </a: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rgbClr val="8E9295"/>
                </a:solidFill>
              </a:defRPr>
            </a:lvl1pPr>
          </a:lstStyle>
          <a:p>
            <a:r>
              <a:rPr lang="fr-FR"/>
              <a:t>TITRE DE LA PRÉSENTATION</a:t>
            </a:r>
            <a:endParaRPr lang="fr-FR" dirty="0"/>
          </a:p>
        </p:txBody>
      </p:sp>
      <p:pic>
        <p:nvPicPr>
          <p:cNvPr id="11" name="Imag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5355" y="4513146"/>
            <a:ext cx="648434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769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" grpId="0"/>
      <p:bldP spid="3" grpId="0"/>
    </p:bld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calair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" y="2498"/>
            <a:ext cx="9143244" cy="5141002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/>
          </a:p>
        </p:txBody>
      </p:sp>
      <p:sp>
        <p:nvSpPr>
          <p:cNvPr id="5" name="Rectangle 4"/>
          <p:cNvSpPr/>
          <p:nvPr userDrawn="1"/>
        </p:nvSpPr>
        <p:spPr>
          <a:xfrm>
            <a:off x="622027" y="-1"/>
            <a:ext cx="3389250" cy="5143501"/>
          </a:xfrm>
          <a:prstGeom prst="rect">
            <a:avLst/>
          </a:prstGeom>
          <a:solidFill>
            <a:srgbClr val="101828">
              <a:alpha val="91765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en-US" sz="1700">
              <a:solidFill>
                <a:srgbClr val="FFFFFF"/>
              </a:solidFill>
            </a:endParaRPr>
          </a:p>
        </p:txBody>
      </p:sp>
      <p:sp>
        <p:nvSpPr>
          <p:cNvPr id="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751410" y="925032"/>
            <a:ext cx="1792836" cy="1081088"/>
          </a:xfrm>
        </p:spPr>
        <p:txBody>
          <a:bodyPr>
            <a:noAutofit/>
          </a:bodyPr>
          <a:lstStyle>
            <a:lvl1pPr marL="0" indent="0">
              <a:buFontTx/>
              <a:buNone/>
              <a:defRPr lang="pt-PT" sz="8200" kern="1200" dirty="0" smtClean="0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 lvl="0" algn="l" rtl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PT" dirty="0"/>
              <a:t>01</a:t>
            </a:r>
          </a:p>
        </p:txBody>
      </p:sp>
      <p:sp>
        <p:nvSpPr>
          <p:cNvPr id="8" name="Titre 7"/>
          <p:cNvSpPr>
            <a:spLocks noGrp="1"/>
          </p:cNvSpPr>
          <p:nvPr>
            <p:ph type="title" hasCustomPrompt="1"/>
          </p:nvPr>
        </p:nvSpPr>
        <p:spPr>
          <a:xfrm>
            <a:off x="751410" y="2104990"/>
            <a:ext cx="2999107" cy="2270933"/>
          </a:xfrm>
        </p:spPr>
        <p:txBody>
          <a:bodyPr anchor="t">
            <a:normAutofit/>
          </a:bodyPr>
          <a:lstStyle>
            <a:lvl1pPr>
              <a:lnSpc>
                <a:spcPct val="80000"/>
              </a:lnSpc>
              <a:defRPr sz="31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fr-FR" dirty="0"/>
              <a:t>CLIQUEZ POUR AJOUTER UN TITRE</a:t>
            </a:r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Choisir la classification du document : Public, Interne ou Confidentiel | 00/00/2017 </a:t>
            </a: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TITRE DE LA PRÉSENTATION</a:t>
            </a:r>
            <a:endParaRPr lang="fr-FR" dirty="0"/>
          </a:p>
        </p:txBody>
      </p:sp>
      <p:pic>
        <p:nvPicPr>
          <p:cNvPr id="12" name="Imag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5153" y="4511568"/>
            <a:ext cx="648432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348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" grpId="0"/>
      <p:bldP spid="3" grpId="0"/>
    </p:bld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calair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" y="0"/>
            <a:ext cx="9143244" cy="51435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/>
          </a:p>
        </p:txBody>
      </p:sp>
      <p:sp>
        <p:nvSpPr>
          <p:cNvPr id="5" name="Rectangle 4"/>
          <p:cNvSpPr/>
          <p:nvPr userDrawn="1"/>
        </p:nvSpPr>
        <p:spPr>
          <a:xfrm>
            <a:off x="622027" y="-1"/>
            <a:ext cx="3389250" cy="5143501"/>
          </a:xfrm>
          <a:prstGeom prst="rect">
            <a:avLst/>
          </a:prstGeom>
          <a:solidFill>
            <a:srgbClr val="101828">
              <a:alpha val="91765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en-US" sz="1700">
              <a:solidFill>
                <a:srgbClr val="FFFFFF"/>
              </a:solidFill>
            </a:endParaRPr>
          </a:p>
        </p:txBody>
      </p:sp>
      <p:sp>
        <p:nvSpPr>
          <p:cNvPr id="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751410" y="925032"/>
            <a:ext cx="1792836" cy="1081088"/>
          </a:xfrm>
        </p:spPr>
        <p:txBody>
          <a:bodyPr>
            <a:noAutofit/>
          </a:bodyPr>
          <a:lstStyle>
            <a:lvl1pPr marL="0" indent="0">
              <a:buFontTx/>
              <a:buNone/>
              <a:defRPr lang="pt-PT" sz="8200" kern="1200" dirty="0" smtClean="0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 lvl="0" algn="l" rtl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PT" dirty="0"/>
              <a:t>01</a:t>
            </a:r>
          </a:p>
        </p:txBody>
      </p:sp>
      <p:sp>
        <p:nvSpPr>
          <p:cNvPr id="8" name="Titre 7"/>
          <p:cNvSpPr>
            <a:spLocks noGrp="1"/>
          </p:cNvSpPr>
          <p:nvPr>
            <p:ph type="title" hasCustomPrompt="1"/>
          </p:nvPr>
        </p:nvSpPr>
        <p:spPr>
          <a:xfrm>
            <a:off x="751410" y="2104990"/>
            <a:ext cx="2999107" cy="2270933"/>
          </a:xfrm>
        </p:spPr>
        <p:txBody>
          <a:bodyPr anchor="t">
            <a:normAutofit/>
          </a:bodyPr>
          <a:lstStyle>
            <a:lvl1pPr>
              <a:lnSpc>
                <a:spcPct val="80000"/>
              </a:lnSpc>
              <a:defRPr sz="31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fr-FR" dirty="0"/>
              <a:t>CLIQUEZ POUR AJOUTER UN TITRE</a:t>
            </a:r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fr-FR"/>
              <a:t>Choisir la classification du document : Public, Interne ou Confidentiel | 00/00/2017 </a:t>
            </a: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fr-FR"/>
              <a:t>TITRE DE LA PRÉSENTATION</a:t>
            </a:r>
            <a:endParaRPr lang="fr-FR" dirty="0"/>
          </a:p>
        </p:txBody>
      </p:sp>
      <p:pic>
        <p:nvPicPr>
          <p:cNvPr id="14" name="Image 1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5153" y="4511568"/>
            <a:ext cx="648432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6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" grpId="0"/>
      <p:bldP spid="3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Choisir la classification du document : Public, Interne ou Confidentiel | 00/00/2017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TITRE DE LA PRÉSENTATION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51881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calair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" y="-1"/>
            <a:ext cx="9143244" cy="5143501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/>
          </a:p>
        </p:txBody>
      </p:sp>
      <p:sp>
        <p:nvSpPr>
          <p:cNvPr id="5" name="Rectangle 4"/>
          <p:cNvSpPr/>
          <p:nvPr userDrawn="1"/>
        </p:nvSpPr>
        <p:spPr>
          <a:xfrm>
            <a:off x="622027" y="-1"/>
            <a:ext cx="3389250" cy="5143501"/>
          </a:xfrm>
          <a:prstGeom prst="rect">
            <a:avLst/>
          </a:prstGeom>
          <a:solidFill>
            <a:srgbClr val="101828">
              <a:alpha val="91765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en-US" sz="1700">
              <a:solidFill>
                <a:srgbClr val="FFFFFF"/>
              </a:solidFill>
            </a:endParaRPr>
          </a:p>
        </p:txBody>
      </p:sp>
      <p:sp>
        <p:nvSpPr>
          <p:cNvPr id="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751410" y="925032"/>
            <a:ext cx="1792836" cy="1081088"/>
          </a:xfrm>
        </p:spPr>
        <p:txBody>
          <a:bodyPr>
            <a:noAutofit/>
          </a:bodyPr>
          <a:lstStyle>
            <a:lvl1pPr marL="0" indent="0">
              <a:buFontTx/>
              <a:buNone/>
              <a:defRPr lang="pt-PT" sz="8200" kern="1200" dirty="0" smtClean="0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 lvl="0" algn="l" rtl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PT" dirty="0"/>
              <a:t>01</a:t>
            </a:r>
          </a:p>
        </p:txBody>
      </p:sp>
      <p:sp>
        <p:nvSpPr>
          <p:cNvPr id="8" name="Titre 7"/>
          <p:cNvSpPr>
            <a:spLocks noGrp="1"/>
          </p:cNvSpPr>
          <p:nvPr>
            <p:ph type="title" hasCustomPrompt="1"/>
          </p:nvPr>
        </p:nvSpPr>
        <p:spPr>
          <a:xfrm>
            <a:off x="751410" y="2104990"/>
            <a:ext cx="2999107" cy="2270933"/>
          </a:xfrm>
        </p:spPr>
        <p:txBody>
          <a:bodyPr anchor="t">
            <a:normAutofit/>
          </a:bodyPr>
          <a:lstStyle>
            <a:lvl1pPr>
              <a:lnSpc>
                <a:spcPct val="80000"/>
              </a:lnSpc>
              <a:defRPr sz="3100" b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fr-FR" dirty="0"/>
              <a:t>CLIQUEZ POUR AJOUTER UN TITRE</a:t>
            </a:r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FR"/>
              <a:t>Choisir la classification du document : Public, Interne ou Confidentiel | 00/00/2017 </a:t>
            </a:r>
            <a:endParaRPr lang="fr-FR" dirty="0"/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TITRE DE LA PRÉSENTATION</a:t>
            </a:r>
            <a:endParaRPr lang="fr-FR" dirty="0"/>
          </a:p>
        </p:txBody>
      </p:sp>
      <p:pic>
        <p:nvPicPr>
          <p:cNvPr id="15" name="Image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5355" y="4513146"/>
            <a:ext cx="648434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921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/>
      <p:bldP spid="12" grpId="0"/>
    </p:bld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calair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" y="2498"/>
            <a:ext cx="9143244" cy="5141002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/>
          </a:p>
        </p:txBody>
      </p:sp>
      <p:sp>
        <p:nvSpPr>
          <p:cNvPr id="5" name="Rectangle 4"/>
          <p:cNvSpPr/>
          <p:nvPr userDrawn="1"/>
        </p:nvSpPr>
        <p:spPr>
          <a:xfrm>
            <a:off x="622027" y="-1"/>
            <a:ext cx="3389250" cy="5143501"/>
          </a:xfrm>
          <a:prstGeom prst="rect">
            <a:avLst/>
          </a:prstGeom>
          <a:solidFill>
            <a:srgbClr val="101828">
              <a:alpha val="91765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en-US" sz="1700">
              <a:solidFill>
                <a:srgbClr val="FFFFFF"/>
              </a:solidFill>
            </a:endParaRPr>
          </a:p>
        </p:txBody>
      </p:sp>
      <p:sp>
        <p:nvSpPr>
          <p:cNvPr id="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751410" y="925032"/>
            <a:ext cx="1792836" cy="1081088"/>
          </a:xfrm>
        </p:spPr>
        <p:txBody>
          <a:bodyPr>
            <a:noAutofit/>
          </a:bodyPr>
          <a:lstStyle>
            <a:lvl1pPr marL="0" indent="0">
              <a:buFontTx/>
              <a:buNone/>
              <a:defRPr lang="pt-PT" sz="8200" kern="1200" dirty="0" smtClean="0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 lvl="0" algn="l" rtl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PT" dirty="0"/>
              <a:t>01</a:t>
            </a:r>
          </a:p>
        </p:txBody>
      </p:sp>
      <p:sp>
        <p:nvSpPr>
          <p:cNvPr id="8" name="Titre 7"/>
          <p:cNvSpPr>
            <a:spLocks noGrp="1"/>
          </p:cNvSpPr>
          <p:nvPr>
            <p:ph type="title" hasCustomPrompt="1"/>
          </p:nvPr>
        </p:nvSpPr>
        <p:spPr>
          <a:xfrm>
            <a:off x="751410" y="2104990"/>
            <a:ext cx="2999107" cy="2270933"/>
          </a:xfrm>
        </p:spPr>
        <p:txBody>
          <a:bodyPr anchor="t">
            <a:normAutofit/>
          </a:bodyPr>
          <a:lstStyle>
            <a:lvl1pPr>
              <a:lnSpc>
                <a:spcPct val="80000"/>
              </a:lnSpc>
              <a:defRPr sz="3100" b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fr-FR" dirty="0"/>
              <a:t>CLIQUEZ POUR AJOUTER UN TITRE</a:t>
            </a:r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FR"/>
              <a:t>Choisir la classification du document : Public, Interne ou Confidentiel | 00/00/2017 </a:t>
            </a:r>
            <a:endParaRPr lang="fr-FR" dirty="0"/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TITRE DE LA PRÉSENTATION</a:t>
            </a:r>
            <a:endParaRPr lang="fr-FR" dirty="0"/>
          </a:p>
        </p:txBody>
      </p:sp>
      <p:pic>
        <p:nvPicPr>
          <p:cNvPr id="13" name="Image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5355" y="4513146"/>
            <a:ext cx="648434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5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/>
      <p:bldP spid="12" grpId="0"/>
    </p:bld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calair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" y="0"/>
            <a:ext cx="9143244" cy="51435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/>
          </a:p>
        </p:txBody>
      </p:sp>
      <p:sp>
        <p:nvSpPr>
          <p:cNvPr id="5" name="Rectangle 4"/>
          <p:cNvSpPr/>
          <p:nvPr userDrawn="1"/>
        </p:nvSpPr>
        <p:spPr>
          <a:xfrm>
            <a:off x="622027" y="-1"/>
            <a:ext cx="3389250" cy="5143501"/>
          </a:xfrm>
          <a:prstGeom prst="rect">
            <a:avLst/>
          </a:prstGeom>
          <a:solidFill>
            <a:srgbClr val="101828">
              <a:alpha val="91765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en-US" sz="1700">
              <a:solidFill>
                <a:srgbClr val="FFFFFF"/>
              </a:solidFill>
            </a:endParaRPr>
          </a:p>
        </p:txBody>
      </p:sp>
      <p:sp>
        <p:nvSpPr>
          <p:cNvPr id="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751410" y="925032"/>
            <a:ext cx="1792836" cy="1081088"/>
          </a:xfrm>
        </p:spPr>
        <p:txBody>
          <a:bodyPr>
            <a:noAutofit/>
          </a:bodyPr>
          <a:lstStyle>
            <a:lvl1pPr marL="0" indent="0">
              <a:buFontTx/>
              <a:buNone/>
              <a:defRPr lang="pt-PT" sz="8200" kern="1200" dirty="0" smtClean="0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 lvl="0" algn="l" rtl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PT" dirty="0"/>
              <a:t>01</a:t>
            </a:r>
          </a:p>
        </p:txBody>
      </p:sp>
      <p:sp>
        <p:nvSpPr>
          <p:cNvPr id="8" name="Titre 7"/>
          <p:cNvSpPr>
            <a:spLocks noGrp="1"/>
          </p:cNvSpPr>
          <p:nvPr>
            <p:ph type="title" hasCustomPrompt="1"/>
          </p:nvPr>
        </p:nvSpPr>
        <p:spPr>
          <a:xfrm>
            <a:off x="751410" y="2104990"/>
            <a:ext cx="2999107" cy="2270933"/>
          </a:xfrm>
        </p:spPr>
        <p:txBody>
          <a:bodyPr anchor="t">
            <a:normAutofit/>
          </a:bodyPr>
          <a:lstStyle>
            <a:lvl1pPr>
              <a:lnSpc>
                <a:spcPct val="80000"/>
              </a:lnSpc>
              <a:defRPr sz="3100" b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fr-FR" dirty="0"/>
              <a:t>CLIQUEZ POUR AJOUTER UN TITRE</a:t>
            </a:r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fr-FR"/>
              <a:t>Choisir la classification du document : Public, Interne ou Confidentiel | 00/00/2017 </a:t>
            </a: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fr-FR"/>
              <a:t>TITRE DE LA PRÉSENTATION</a:t>
            </a:r>
            <a:endParaRPr lang="fr-FR" dirty="0"/>
          </a:p>
        </p:txBody>
      </p:sp>
      <p:sp>
        <p:nvSpPr>
          <p:cNvPr id="10" name="ZoneTexte 9"/>
          <p:cNvSpPr txBox="1"/>
          <p:nvPr userDrawn="1"/>
        </p:nvSpPr>
        <p:spPr>
          <a:xfrm>
            <a:off x="697241" y="4911006"/>
            <a:ext cx="3173710" cy="201798"/>
          </a:xfrm>
          <a:prstGeom prst="rect">
            <a:avLst/>
          </a:prstGeom>
          <a:noFill/>
        </p:spPr>
        <p:txBody>
          <a:bodyPr wrap="square" lIns="77925" tIns="38963" rIns="77925" bIns="38963" rtlCol="0">
            <a:spAutoFit/>
          </a:bodyPr>
          <a:lstStyle/>
          <a:p>
            <a:pPr algn="l"/>
            <a:r>
              <a:rPr lang="en-US" sz="800" dirty="0">
                <a:solidFill>
                  <a:schemeClr val="accent1"/>
                </a:solidFill>
              </a:rPr>
              <a:t>// </a:t>
            </a:r>
            <a:r>
              <a:rPr lang="fr-FR" sz="800" dirty="0">
                <a:solidFill>
                  <a:schemeClr val="bg1"/>
                </a:solidFill>
              </a:rPr>
              <a:t>Le FabLab Gfi, espace entièrement dédié à l’innovation</a:t>
            </a:r>
          </a:p>
        </p:txBody>
      </p:sp>
      <p:pic>
        <p:nvPicPr>
          <p:cNvPr id="11" name="Imag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5153" y="4511568"/>
            <a:ext cx="648432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684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" grpId="0"/>
      <p:bldP spid="3" grpId="0"/>
    </p:bld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calair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" y="-1"/>
            <a:ext cx="9143244" cy="5143501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/>
          </a:p>
        </p:txBody>
      </p:sp>
      <p:sp>
        <p:nvSpPr>
          <p:cNvPr id="5" name="Rectangle 4"/>
          <p:cNvSpPr/>
          <p:nvPr userDrawn="1"/>
        </p:nvSpPr>
        <p:spPr>
          <a:xfrm>
            <a:off x="622027" y="-1"/>
            <a:ext cx="3389250" cy="5143501"/>
          </a:xfrm>
          <a:prstGeom prst="rect">
            <a:avLst/>
          </a:prstGeom>
          <a:solidFill>
            <a:srgbClr val="101828">
              <a:alpha val="91765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en-US" sz="1700">
              <a:solidFill>
                <a:srgbClr val="FFFFFF"/>
              </a:solidFill>
            </a:endParaRPr>
          </a:p>
        </p:txBody>
      </p:sp>
      <p:sp>
        <p:nvSpPr>
          <p:cNvPr id="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751410" y="925032"/>
            <a:ext cx="1792836" cy="1081088"/>
          </a:xfrm>
        </p:spPr>
        <p:txBody>
          <a:bodyPr>
            <a:noAutofit/>
          </a:bodyPr>
          <a:lstStyle>
            <a:lvl1pPr marL="0" indent="0">
              <a:buFontTx/>
              <a:buNone/>
              <a:defRPr lang="pt-PT" sz="8200" kern="1200" dirty="0" smtClean="0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 lvl="0" algn="l" rtl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PT" dirty="0"/>
              <a:t>01</a:t>
            </a:r>
          </a:p>
        </p:txBody>
      </p:sp>
      <p:sp>
        <p:nvSpPr>
          <p:cNvPr id="8" name="Titre 7"/>
          <p:cNvSpPr>
            <a:spLocks noGrp="1"/>
          </p:cNvSpPr>
          <p:nvPr>
            <p:ph type="title" hasCustomPrompt="1"/>
          </p:nvPr>
        </p:nvSpPr>
        <p:spPr>
          <a:xfrm>
            <a:off x="751410" y="2104990"/>
            <a:ext cx="2999107" cy="2270933"/>
          </a:xfrm>
        </p:spPr>
        <p:txBody>
          <a:bodyPr anchor="t">
            <a:normAutofit/>
          </a:bodyPr>
          <a:lstStyle>
            <a:lvl1pPr>
              <a:lnSpc>
                <a:spcPct val="80000"/>
              </a:lnSpc>
              <a:defRPr sz="3100" b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fr-FR" dirty="0"/>
              <a:t>CLIQUEZ POUR AJOUTER UN TITRE</a:t>
            </a:r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Choisir la classification du document : Public, Interne ou Confidentiel | 00/00/2017 </a:t>
            </a: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TITRE DE LA PRÉSENTATION</a:t>
            </a:r>
            <a:endParaRPr lang="fr-FR" dirty="0"/>
          </a:p>
        </p:txBody>
      </p:sp>
      <p:sp>
        <p:nvSpPr>
          <p:cNvPr id="14" name="ZoneTexte 13"/>
          <p:cNvSpPr txBox="1"/>
          <p:nvPr userDrawn="1"/>
        </p:nvSpPr>
        <p:spPr>
          <a:xfrm>
            <a:off x="697241" y="4911006"/>
            <a:ext cx="3173710" cy="201798"/>
          </a:xfrm>
          <a:prstGeom prst="rect">
            <a:avLst/>
          </a:prstGeom>
          <a:noFill/>
        </p:spPr>
        <p:txBody>
          <a:bodyPr wrap="square" lIns="77925" tIns="38963" rIns="77925" bIns="38963" rtlCol="0">
            <a:spAutoFit/>
          </a:bodyPr>
          <a:lstStyle/>
          <a:p>
            <a:pPr algn="l"/>
            <a:r>
              <a:rPr lang="en-US" sz="800" dirty="0">
                <a:solidFill>
                  <a:schemeClr val="accent1"/>
                </a:solidFill>
              </a:rPr>
              <a:t>// </a:t>
            </a:r>
            <a:r>
              <a:rPr lang="fr-FR" sz="800" dirty="0">
                <a:solidFill>
                  <a:schemeClr val="bg1"/>
                </a:solidFill>
              </a:rPr>
              <a:t>Visuel Stade Pierre de Coubertin</a:t>
            </a:r>
          </a:p>
        </p:txBody>
      </p:sp>
      <p:pic>
        <p:nvPicPr>
          <p:cNvPr id="15" name="Image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5153" y="4511568"/>
            <a:ext cx="648432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775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" grpId="0"/>
      <p:bldP spid="3" grpId="0"/>
    </p:bld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calair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" y="-1"/>
            <a:ext cx="9143244" cy="5143501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/>
          </a:p>
        </p:txBody>
      </p:sp>
      <p:sp>
        <p:nvSpPr>
          <p:cNvPr id="5" name="Rectangle 4"/>
          <p:cNvSpPr/>
          <p:nvPr userDrawn="1"/>
        </p:nvSpPr>
        <p:spPr>
          <a:xfrm>
            <a:off x="622027" y="-1"/>
            <a:ext cx="3389250" cy="5143501"/>
          </a:xfrm>
          <a:prstGeom prst="rect">
            <a:avLst/>
          </a:prstGeom>
          <a:solidFill>
            <a:srgbClr val="101828">
              <a:alpha val="91765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en-US" sz="1700">
              <a:solidFill>
                <a:srgbClr val="FFFFFF"/>
              </a:solidFill>
            </a:endParaRPr>
          </a:p>
        </p:txBody>
      </p:sp>
      <p:sp>
        <p:nvSpPr>
          <p:cNvPr id="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751410" y="925032"/>
            <a:ext cx="1792836" cy="1081088"/>
          </a:xfrm>
        </p:spPr>
        <p:txBody>
          <a:bodyPr>
            <a:noAutofit/>
          </a:bodyPr>
          <a:lstStyle>
            <a:lvl1pPr marL="0" indent="0">
              <a:buFontTx/>
              <a:buNone/>
              <a:defRPr lang="pt-PT" sz="8200" kern="1200" dirty="0" smtClean="0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 lvl="0" algn="l" rtl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PT" dirty="0"/>
              <a:t>01</a:t>
            </a:r>
          </a:p>
        </p:txBody>
      </p:sp>
      <p:sp>
        <p:nvSpPr>
          <p:cNvPr id="8" name="Titre 7"/>
          <p:cNvSpPr>
            <a:spLocks noGrp="1"/>
          </p:cNvSpPr>
          <p:nvPr>
            <p:ph type="title" hasCustomPrompt="1"/>
          </p:nvPr>
        </p:nvSpPr>
        <p:spPr>
          <a:xfrm>
            <a:off x="751410" y="2104990"/>
            <a:ext cx="2999107" cy="2270933"/>
          </a:xfrm>
        </p:spPr>
        <p:txBody>
          <a:bodyPr anchor="t">
            <a:normAutofit/>
          </a:bodyPr>
          <a:lstStyle>
            <a:lvl1pPr>
              <a:lnSpc>
                <a:spcPct val="80000"/>
              </a:lnSpc>
              <a:defRPr sz="3100" b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fr-FR" dirty="0"/>
              <a:t>CLIQUEZ POUR AJOUTER UN TITRE</a:t>
            </a:r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Choisir la classification du document : Public, Interne ou Confidentiel | 00/00/2017 </a:t>
            </a: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TITRE DE LA PRÉSENTATION</a:t>
            </a:r>
            <a:endParaRPr lang="fr-FR" dirty="0"/>
          </a:p>
        </p:txBody>
      </p:sp>
      <p:sp>
        <p:nvSpPr>
          <p:cNvPr id="13" name="ZoneTexte 12"/>
          <p:cNvSpPr txBox="1"/>
          <p:nvPr userDrawn="1"/>
        </p:nvSpPr>
        <p:spPr>
          <a:xfrm>
            <a:off x="697241" y="4911006"/>
            <a:ext cx="3173710" cy="201798"/>
          </a:xfrm>
          <a:prstGeom prst="rect">
            <a:avLst/>
          </a:prstGeom>
          <a:noFill/>
        </p:spPr>
        <p:txBody>
          <a:bodyPr wrap="square" lIns="77925" tIns="38963" rIns="77925" bIns="38963" rtlCol="0">
            <a:spAutoFit/>
          </a:bodyPr>
          <a:lstStyle/>
          <a:p>
            <a:pPr algn="l"/>
            <a:r>
              <a:rPr lang="en-US" sz="800" dirty="0">
                <a:solidFill>
                  <a:schemeClr val="accent1"/>
                </a:solidFill>
              </a:rPr>
              <a:t>// </a:t>
            </a:r>
            <a:r>
              <a:rPr lang="fr-FR" sz="800" dirty="0">
                <a:solidFill>
                  <a:schemeClr val="bg1"/>
                </a:solidFill>
              </a:rPr>
              <a:t>Visuel Stade Pierre de Coubertin</a:t>
            </a:r>
          </a:p>
        </p:txBody>
      </p:sp>
      <p:pic>
        <p:nvPicPr>
          <p:cNvPr id="15" name="Image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5153" y="4511568"/>
            <a:ext cx="648432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544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" grpId="0"/>
      <p:bldP spid="3" grpId="0"/>
    </p:bld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calair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" y="-1"/>
            <a:ext cx="9143244" cy="5143501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/>
          </a:p>
        </p:txBody>
      </p:sp>
      <p:sp>
        <p:nvSpPr>
          <p:cNvPr id="5" name="Rectangle 4"/>
          <p:cNvSpPr/>
          <p:nvPr userDrawn="1"/>
        </p:nvSpPr>
        <p:spPr>
          <a:xfrm>
            <a:off x="622027" y="-1"/>
            <a:ext cx="3389250" cy="5143501"/>
          </a:xfrm>
          <a:prstGeom prst="rect">
            <a:avLst/>
          </a:prstGeom>
          <a:solidFill>
            <a:srgbClr val="101828">
              <a:alpha val="91765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en-US" sz="1700">
              <a:solidFill>
                <a:srgbClr val="FFFFFF"/>
              </a:solidFill>
            </a:endParaRPr>
          </a:p>
        </p:txBody>
      </p:sp>
      <p:sp>
        <p:nvSpPr>
          <p:cNvPr id="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751410" y="925032"/>
            <a:ext cx="1792836" cy="1081088"/>
          </a:xfrm>
        </p:spPr>
        <p:txBody>
          <a:bodyPr>
            <a:noAutofit/>
          </a:bodyPr>
          <a:lstStyle>
            <a:lvl1pPr marL="0" indent="0">
              <a:buFontTx/>
              <a:buNone/>
              <a:defRPr lang="pt-PT" sz="8200" kern="1200" dirty="0" smtClean="0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 lvl="0" algn="l" rtl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PT" dirty="0"/>
              <a:t>01</a:t>
            </a:r>
          </a:p>
        </p:txBody>
      </p:sp>
      <p:sp>
        <p:nvSpPr>
          <p:cNvPr id="8" name="Titre 7"/>
          <p:cNvSpPr>
            <a:spLocks noGrp="1"/>
          </p:cNvSpPr>
          <p:nvPr>
            <p:ph type="title" hasCustomPrompt="1"/>
          </p:nvPr>
        </p:nvSpPr>
        <p:spPr>
          <a:xfrm>
            <a:off x="751410" y="2104990"/>
            <a:ext cx="2999107" cy="2270933"/>
          </a:xfrm>
        </p:spPr>
        <p:txBody>
          <a:bodyPr anchor="t">
            <a:normAutofit/>
          </a:bodyPr>
          <a:lstStyle>
            <a:lvl1pPr>
              <a:lnSpc>
                <a:spcPct val="80000"/>
              </a:lnSpc>
              <a:defRPr sz="3100" b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fr-FR" dirty="0"/>
              <a:t>CLIQUEZ POUR AJOUTER UN TITRE</a:t>
            </a:r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Choisir la classification du document : Public, Interne ou Confidentiel | 00/00/2017 </a:t>
            </a: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TITRE DE LA PRÉSENTATION</a:t>
            </a:r>
            <a:endParaRPr lang="fr-FR" dirty="0"/>
          </a:p>
        </p:txBody>
      </p:sp>
      <p:pic>
        <p:nvPicPr>
          <p:cNvPr id="13" name="Image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5153" y="4511568"/>
            <a:ext cx="648432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644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" grpId="0"/>
      <p:bldP spid="3" grpId="0"/>
    </p:bld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calair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" y="-1"/>
            <a:ext cx="9143244" cy="5143501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/>
          </a:p>
        </p:txBody>
      </p:sp>
      <p:sp>
        <p:nvSpPr>
          <p:cNvPr id="5" name="Rectangle 4"/>
          <p:cNvSpPr/>
          <p:nvPr userDrawn="1"/>
        </p:nvSpPr>
        <p:spPr>
          <a:xfrm>
            <a:off x="622027" y="-1"/>
            <a:ext cx="3389250" cy="5143501"/>
          </a:xfrm>
          <a:prstGeom prst="rect">
            <a:avLst/>
          </a:prstGeom>
          <a:solidFill>
            <a:srgbClr val="101828">
              <a:alpha val="91765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en-US" sz="1700">
              <a:solidFill>
                <a:srgbClr val="FFFFFF"/>
              </a:solidFill>
            </a:endParaRPr>
          </a:p>
        </p:txBody>
      </p:sp>
      <p:sp>
        <p:nvSpPr>
          <p:cNvPr id="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751410" y="925032"/>
            <a:ext cx="1792836" cy="1081088"/>
          </a:xfrm>
        </p:spPr>
        <p:txBody>
          <a:bodyPr>
            <a:noAutofit/>
          </a:bodyPr>
          <a:lstStyle>
            <a:lvl1pPr marL="0" indent="0">
              <a:buFontTx/>
              <a:buNone/>
              <a:defRPr lang="pt-PT" sz="8200" kern="1200" dirty="0" smtClean="0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 lvl="0" algn="l" rtl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PT" dirty="0"/>
              <a:t>01</a:t>
            </a:r>
          </a:p>
        </p:txBody>
      </p:sp>
      <p:sp>
        <p:nvSpPr>
          <p:cNvPr id="8" name="Titre 7"/>
          <p:cNvSpPr>
            <a:spLocks noGrp="1"/>
          </p:cNvSpPr>
          <p:nvPr>
            <p:ph type="title" hasCustomPrompt="1"/>
          </p:nvPr>
        </p:nvSpPr>
        <p:spPr>
          <a:xfrm>
            <a:off x="751410" y="2104990"/>
            <a:ext cx="2999107" cy="2270933"/>
          </a:xfrm>
        </p:spPr>
        <p:txBody>
          <a:bodyPr anchor="t">
            <a:normAutofit/>
          </a:bodyPr>
          <a:lstStyle>
            <a:lvl1pPr>
              <a:lnSpc>
                <a:spcPct val="80000"/>
              </a:lnSpc>
              <a:defRPr sz="3100" b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fr-FR" dirty="0"/>
              <a:t>CLIQUEZ POUR AJOUTER UN TITRE</a:t>
            </a:r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Choisir la classification du document : Public, Interne ou Confidentiel | 00/00/2017 </a:t>
            </a: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TITRE DE LA PRÉSENTATION</a:t>
            </a:r>
            <a:endParaRPr lang="fr-FR" dirty="0"/>
          </a:p>
        </p:txBody>
      </p:sp>
      <p:pic>
        <p:nvPicPr>
          <p:cNvPr id="10" name="Imag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5355" y="4513146"/>
            <a:ext cx="648434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461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" grpId="0"/>
      <p:bldP spid="3" grpId="0"/>
    </p:bld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calair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" y="-1"/>
            <a:ext cx="9143244" cy="5143501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/>
          </a:p>
        </p:txBody>
      </p:sp>
      <p:sp>
        <p:nvSpPr>
          <p:cNvPr id="5" name="Rectangle 4"/>
          <p:cNvSpPr/>
          <p:nvPr userDrawn="1"/>
        </p:nvSpPr>
        <p:spPr>
          <a:xfrm>
            <a:off x="622027" y="-1"/>
            <a:ext cx="3389250" cy="5143501"/>
          </a:xfrm>
          <a:prstGeom prst="rect">
            <a:avLst/>
          </a:prstGeom>
          <a:solidFill>
            <a:srgbClr val="101828">
              <a:alpha val="91765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en-US" sz="1700">
              <a:solidFill>
                <a:srgbClr val="FFFFFF"/>
              </a:solidFill>
            </a:endParaRPr>
          </a:p>
        </p:txBody>
      </p:sp>
      <p:sp>
        <p:nvSpPr>
          <p:cNvPr id="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751410" y="925032"/>
            <a:ext cx="1792836" cy="1081088"/>
          </a:xfrm>
        </p:spPr>
        <p:txBody>
          <a:bodyPr>
            <a:noAutofit/>
          </a:bodyPr>
          <a:lstStyle>
            <a:lvl1pPr marL="0" indent="0">
              <a:buFontTx/>
              <a:buNone/>
              <a:defRPr lang="pt-PT" sz="8200" kern="1200" dirty="0" smtClean="0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 lvl="0" algn="l" rtl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PT" dirty="0"/>
              <a:t>01</a:t>
            </a:r>
          </a:p>
        </p:txBody>
      </p:sp>
      <p:sp>
        <p:nvSpPr>
          <p:cNvPr id="8" name="Titre 7"/>
          <p:cNvSpPr>
            <a:spLocks noGrp="1"/>
          </p:cNvSpPr>
          <p:nvPr>
            <p:ph type="title" hasCustomPrompt="1"/>
          </p:nvPr>
        </p:nvSpPr>
        <p:spPr>
          <a:xfrm>
            <a:off x="751410" y="2104990"/>
            <a:ext cx="2999107" cy="2270933"/>
          </a:xfrm>
        </p:spPr>
        <p:txBody>
          <a:bodyPr anchor="t">
            <a:normAutofit/>
          </a:bodyPr>
          <a:lstStyle>
            <a:lvl1pPr>
              <a:lnSpc>
                <a:spcPct val="80000"/>
              </a:lnSpc>
              <a:defRPr sz="3100" b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fr-FR" dirty="0"/>
              <a:t>CLIQUEZ POUR AJOUTER UN TITRE</a:t>
            </a:r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Choisir la classification du document : Public, Interne ou Confidentiel | 00/00/2017 </a:t>
            </a: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TITRE DE LA PRÉSENTATION</a:t>
            </a:r>
          </a:p>
        </p:txBody>
      </p:sp>
      <p:sp>
        <p:nvSpPr>
          <p:cNvPr id="15" name="ZoneTexte 14"/>
          <p:cNvSpPr txBox="1"/>
          <p:nvPr userDrawn="1"/>
        </p:nvSpPr>
        <p:spPr>
          <a:xfrm>
            <a:off x="697241" y="4911006"/>
            <a:ext cx="3173710" cy="201798"/>
          </a:xfrm>
          <a:prstGeom prst="rect">
            <a:avLst/>
          </a:prstGeom>
          <a:noFill/>
        </p:spPr>
        <p:txBody>
          <a:bodyPr wrap="square" lIns="77925" tIns="38963" rIns="77925" bIns="38963" rtlCol="0">
            <a:spAutoFit/>
          </a:bodyPr>
          <a:lstStyle/>
          <a:p>
            <a:pPr algn="l"/>
            <a:r>
              <a:rPr lang="en-US" sz="800" dirty="0">
                <a:solidFill>
                  <a:schemeClr val="accent1"/>
                </a:solidFill>
              </a:rPr>
              <a:t>// </a:t>
            </a:r>
            <a:r>
              <a:rPr lang="fr-FR" sz="800" dirty="0">
                <a:solidFill>
                  <a:schemeClr val="bg1"/>
                </a:solidFill>
              </a:rPr>
              <a:t>Soirée Escort kids </a:t>
            </a:r>
          </a:p>
        </p:txBody>
      </p:sp>
      <p:pic>
        <p:nvPicPr>
          <p:cNvPr id="12" name="Imag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5153" y="4511568"/>
            <a:ext cx="648432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737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" grpId="0"/>
      <p:bldP spid="3" grpId="0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avec sous-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784" y="1363743"/>
            <a:ext cx="7952050" cy="3495223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Choisir la classification du document : Public, Interne ou Confidentiel | 00/00/2017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TITRE DE LA PRÉSENTATION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/>
          </a:p>
        </p:txBody>
      </p:sp>
      <p:sp>
        <p:nvSpPr>
          <p:cNvPr id="9" name="Espace réservé du texte 8"/>
          <p:cNvSpPr>
            <a:spLocks noGrp="1"/>
          </p:cNvSpPr>
          <p:nvPr>
            <p:ph type="body" sz="quarter" idx="13"/>
          </p:nvPr>
        </p:nvSpPr>
        <p:spPr>
          <a:xfrm>
            <a:off x="571501" y="766481"/>
            <a:ext cx="7952334" cy="590178"/>
          </a:xfrm>
        </p:spPr>
        <p:txBody>
          <a:bodyPr>
            <a:normAutofit/>
          </a:bodyPr>
          <a:lstStyle>
            <a:lvl1pPr marL="0" marR="0" indent="0" algn="l" defTabSz="779252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 sz="1900" b="1" i="1"/>
            </a:lvl1pPr>
          </a:lstStyle>
          <a:p>
            <a:pPr marL="0" marR="0" lvl="0" indent="0" algn="l" defTabSz="779252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fr-FR"/>
              <a:t>Modifier les styles du texte du masque</a:t>
            </a:r>
          </a:p>
          <a:p>
            <a:pPr marL="0" marR="0" lvl="1" indent="0" algn="l" defTabSz="779252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fr-FR"/>
              <a:t>Deuxième niveau</a:t>
            </a:r>
          </a:p>
        </p:txBody>
      </p:sp>
      <p:sp>
        <p:nvSpPr>
          <p:cNvPr id="14" name="Titre 13"/>
          <p:cNvSpPr>
            <a:spLocks noGrp="1"/>
          </p:cNvSpPr>
          <p:nvPr>
            <p:ph type="title"/>
          </p:nvPr>
        </p:nvSpPr>
        <p:spPr>
          <a:xfrm>
            <a:off x="571784" y="385448"/>
            <a:ext cx="7952050" cy="373949"/>
          </a:xfrm>
        </p:spPr>
        <p:txBody>
          <a:bodyPr tIns="0" bIns="0">
            <a:spAutoFit/>
          </a:bodyPr>
          <a:lstStyle/>
          <a:p>
            <a:r>
              <a:rPr lang="fr-FR"/>
              <a:t>Modifiez le style du titre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48531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+ graphiq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784" y="1363743"/>
            <a:ext cx="4184752" cy="3495223"/>
          </a:xfrm>
        </p:spPr>
        <p:txBody>
          <a:bodyPr/>
          <a:lstStyle>
            <a:lvl4pPr>
              <a:defRPr>
                <a:solidFill>
                  <a:schemeClr val="accent3"/>
                </a:solidFill>
              </a:defRPr>
            </a:lvl4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Choisir la classification du document : Public, Interne ou Confidentiel | 00/00/2017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TITRE DE LA PRÉSENTATION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/>
          </a:p>
        </p:txBody>
      </p:sp>
      <p:sp>
        <p:nvSpPr>
          <p:cNvPr id="8" name="Espace réservé du graphique 7"/>
          <p:cNvSpPr>
            <a:spLocks noGrp="1"/>
          </p:cNvSpPr>
          <p:nvPr>
            <p:ph type="chart" sz="quarter" idx="14"/>
          </p:nvPr>
        </p:nvSpPr>
        <p:spPr>
          <a:xfrm>
            <a:off x="4906108" y="1363743"/>
            <a:ext cx="3802674" cy="3163014"/>
          </a:xfrm>
        </p:spPr>
        <p:txBody>
          <a:bodyPr/>
          <a:lstStyle/>
          <a:p>
            <a:r>
              <a:rPr lang="fr-FR"/>
              <a:t>Cliquez sur l'icône pour ajouter un graphique</a:t>
            </a: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71784" y="385448"/>
            <a:ext cx="7952050" cy="373949"/>
          </a:xfrm>
        </p:spPr>
        <p:txBody>
          <a:bodyPr tIns="0" bIns="0">
            <a:sp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12" name="Espace réservé du texte 8"/>
          <p:cNvSpPr>
            <a:spLocks noGrp="1"/>
          </p:cNvSpPr>
          <p:nvPr>
            <p:ph type="body" sz="quarter" idx="13"/>
          </p:nvPr>
        </p:nvSpPr>
        <p:spPr>
          <a:xfrm>
            <a:off x="571501" y="766481"/>
            <a:ext cx="7952334" cy="590178"/>
          </a:xfrm>
        </p:spPr>
        <p:txBody>
          <a:bodyPr>
            <a:normAutofit/>
          </a:bodyPr>
          <a:lstStyle>
            <a:lvl1pPr marL="0" marR="0" indent="0" algn="l" defTabSz="779252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 sz="1900" b="1" i="1"/>
            </a:lvl1pPr>
          </a:lstStyle>
          <a:p>
            <a:pPr marL="0" marR="0" lvl="0" indent="0" algn="l" defTabSz="779252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fr-FR"/>
              <a:t>Modifier les styles du texte du masque</a:t>
            </a:r>
          </a:p>
          <a:p>
            <a:pPr marL="0" marR="0" lvl="1" indent="0" algn="l" defTabSz="779252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fr-FR"/>
              <a:t>Deuxième niveau</a:t>
            </a:r>
          </a:p>
        </p:txBody>
      </p:sp>
    </p:spTree>
    <p:extLst>
      <p:ext uri="{BB962C8B-B14F-4D97-AF65-F5344CB8AC3E}">
        <p14:creationId xmlns:p14="http://schemas.microsoft.com/office/powerpoint/2010/main" val="3806129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784" y="1363743"/>
            <a:ext cx="4184752" cy="3495223"/>
          </a:xfrm>
        </p:spPr>
        <p:txBody>
          <a:bodyPr/>
          <a:lstStyle>
            <a:lvl4pPr>
              <a:defRPr>
                <a:solidFill>
                  <a:schemeClr val="accent3"/>
                </a:solidFill>
              </a:defRPr>
            </a:lvl4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Choisir la classification du document : Public, Interne ou Confidentiel | 00/00/2017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TITRE DE LA PRÉSENTATION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/>
          </a:p>
        </p:txBody>
      </p:sp>
      <p:sp>
        <p:nvSpPr>
          <p:cNvPr id="12" name="Espace réservé pour une image  6"/>
          <p:cNvSpPr>
            <a:spLocks noGrp="1"/>
          </p:cNvSpPr>
          <p:nvPr>
            <p:ph type="pic" sz="quarter" idx="15"/>
          </p:nvPr>
        </p:nvSpPr>
        <p:spPr>
          <a:xfrm>
            <a:off x="4906108" y="1363743"/>
            <a:ext cx="3802674" cy="317031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71784" y="385448"/>
            <a:ext cx="7952050" cy="373949"/>
          </a:xfrm>
        </p:spPr>
        <p:txBody>
          <a:bodyPr tIns="0" bIns="0">
            <a:sp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13" name="Espace réservé du texte 8"/>
          <p:cNvSpPr>
            <a:spLocks noGrp="1"/>
          </p:cNvSpPr>
          <p:nvPr>
            <p:ph type="body" sz="quarter" idx="13"/>
          </p:nvPr>
        </p:nvSpPr>
        <p:spPr>
          <a:xfrm>
            <a:off x="571501" y="766481"/>
            <a:ext cx="7952334" cy="590178"/>
          </a:xfrm>
        </p:spPr>
        <p:txBody>
          <a:bodyPr>
            <a:normAutofit/>
          </a:bodyPr>
          <a:lstStyle>
            <a:lvl1pPr marL="0" marR="0" indent="0" algn="l" defTabSz="779252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 sz="1900" b="1" i="1"/>
            </a:lvl1pPr>
          </a:lstStyle>
          <a:p>
            <a:pPr marL="0" marR="0" lvl="0" indent="0" algn="l" defTabSz="779252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fr-FR"/>
              <a:t>Modifier les styles du texte du masque</a:t>
            </a:r>
          </a:p>
          <a:p>
            <a:pPr marL="0" marR="0" lvl="1" indent="0" algn="l" defTabSz="779252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fr-FR"/>
              <a:t>Deuxième niveau</a:t>
            </a:r>
          </a:p>
        </p:txBody>
      </p:sp>
    </p:spTree>
    <p:extLst>
      <p:ext uri="{BB962C8B-B14F-4D97-AF65-F5344CB8AC3E}">
        <p14:creationId xmlns:p14="http://schemas.microsoft.com/office/powerpoint/2010/main" val="3021414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e + enc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3800476"/>
            <a:ext cx="9144000" cy="1371600"/>
          </a:xfrm>
          <a:prstGeom prst="rect">
            <a:avLst/>
          </a:prstGeom>
          <a:solidFill>
            <a:srgbClr val="101828">
              <a:alpha val="91765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en-US" sz="1700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784" y="936267"/>
            <a:ext cx="7952050" cy="2582782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Choisir la classification du document : Public, Interne ou Confidentiel | 00/00/2017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TITRE DE LA PRÉSENTATION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/>
          </a:p>
        </p:txBody>
      </p:sp>
      <p:sp>
        <p:nvSpPr>
          <p:cNvPr id="9" name="TextBox 8"/>
          <p:cNvSpPr txBox="1"/>
          <p:nvPr userDrawn="1"/>
        </p:nvSpPr>
        <p:spPr>
          <a:xfrm>
            <a:off x="0" y="3724276"/>
            <a:ext cx="9144000" cy="76200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accent1"/>
              </a:gs>
            </a:gsLst>
            <a:lin ang="16200000" scaled="0"/>
            <a:tileRect/>
          </a:gradFill>
          <a:ln w="9525">
            <a:noFill/>
            <a:round/>
            <a:headEnd/>
            <a:tailEnd/>
          </a:ln>
          <a:effectLst/>
        </p:spPr>
        <p:txBody>
          <a:bodyPr wrap="square" lIns="103829" tIns="0" rIns="87909" bIns="58836" anchor="ctr">
            <a:normAutofit fontScale="25000" lnSpcReduction="20000"/>
          </a:bodyPr>
          <a:lstStyle>
            <a:lvl1pPr marL="0" lvl="0" defTabSz="515813" eaLnBrk="1" latinLnBrk="0" hangingPunct="1">
              <a:buNone/>
              <a:defRPr lang="en-US" sz="4100" b="0" i="0" dirty="0">
                <a:ea typeface="+mn-ea"/>
                <a:cs typeface="+mn-cs"/>
              </a:defRPr>
            </a:lvl1pPr>
          </a:lstStyle>
          <a:p>
            <a:endParaRPr sz="3500">
              <a:solidFill>
                <a:srgbClr val="242424"/>
              </a:solidFill>
            </a:endParaRPr>
          </a:p>
        </p:txBody>
      </p:sp>
      <p:sp>
        <p:nvSpPr>
          <p:cNvPr id="12" name="Espace réservé du texte 11"/>
          <p:cNvSpPr>
            <a:spLocks noGrp="1"/>
          </p:cNvSpPr>
          <p:nvPr>
            <p:ph type="body" sz="quarter" idx="13"/>
          </p:nvPr>
        </p:nvSpPr>
        <p:spPr>
          <a:xfrm>
            <a:off x="571501" y="3931467"/>
            <a:ext cx="7536879" cy="1113212"/>
          </a:xfrm>
        </p:spPr>
        <p:txBody>
          <a:bodyPr anchor="t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pic>
        <p:nvPicPr>
          <p:cNvPr id="15" name="Imag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5153" y="4511568"/>
            <a:ext cx="648432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860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e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93931"/>
            <a:ext cx="9144000" cy="13495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784" y="936267"/>
            <a:ext cx="3866987" cy="2582782"/>
          </a:xfrm>
        </p:spPr>
        <p:txBody>
          <a:bodyPr/>
          <a:lstStyle>
            <a:lvl1pPr>
              <a:lnSpc>
                <a:spcPct val="100000"/>
              </a:lnSpc>
              <a:spcBef>
                <a:spcPts val="511"/>
              </a:spcBef>
              <a:spcAft>
                <a:spcPts val="426"/>
              </a:spcAft>
              <a:defRPr sz="1700"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Choisir la classification du document : Public, Interne ou Confidentiel | 00/00/2017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TITRE DE LA PRÉSENTATION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/>
          </a:p>
        </p:txBody>
      </p:sp>
      <p:sp>
        <p:nvSpPr>
          <p:cNvPr id="9" name="TextBox 8"/>
          <p:cNvSpPr txBox="1"/>
          <p:nvPr userDrawn="1"/>
        </p:nvSpPr>
        <p:spPr>
          <a:xfrm>
            <a:off x="0" y="3724276"/>
            <a:ext cx="9144000" cy="76200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accent1"/>
              </a:gs>
            </a:gsLst>
            <a:lin ang="16200000" scaled="0"/>
            <a:tileRect/>
          </a:gradFill>
          <a:ln w="9525">
            <a:noFill/>
            <a:round/>
            <a:headEnd/>
            <a:tailEnd/>
          </a:ln>
          <a:effectLst/>
        </p:spPr>
        <p:txBody>
          <a:bodyPr wrap="square" lIns="103829" tIns="0" rIns="87909" bIns="58836" anchor="ctr">
            <a:normAutofit fontScale="25000" lnSpcReduction="20000"/>
          </a:bodyPr>
          <a:lstStyle>
            <a:lvl1pPr marL="0" lvl="0" defTabSz="515813" eaLnBrk="1" latinLnBrk="0" hangingPunct="1">
              <a:buNone/>
              <a:defRPr lang="en-US" sz="4100" b="0" i="0" dirty="0">
                <a:ea typeface="+mn-ea"/>
                <a:cs typeface="+mn-cs"/>
              </a:defRPr>
            </a:lvl1pPr>
          </a:lstStyle>
          <a:p>
            <a:endParaRPr sz="3500">
              <a:solidFill>
                <a:srgbClr val="242424"/>
              </a:solidFill>
            </a:endParaRPr>
          </a:p>
        </p:txBody>
      </p:sp>
      <p:sp>
        <p:nvSpPr>
          <p:cNvPr id="12" name="Content Placeholder 2"/>
          <p:cNvSpPr>
            <a:spLocks noGrp="1"/>
          </p:cNvSpPr>
          <p:nvPr>
            <p:ph idx="13"/>
          </p:nvPr>
        </p:nvSpPr>
        <p:spPr>
          <a:xfrm>
            <a:off x="4682861" y="936267"/>
            <a:ext cx="3866987" cy="2582782"/>
          </a:xfrm>
        </p:spPr>
        <p:txBody>
          <a:bodyPr/>
          <a:lstStyle>
            <a:lvl1pPr>
              <a:lnSpc>
                <a:spcPct val="100000"/>
              </a:lnSpc>
              <a:spcBef>
                <a:spcPts val="511"/>
              </a:spcBef>
              <a:spcAft>
                <a:spcPts val="426"/>
              </a:spcAft>
              <a:defRPr sz="1700"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pic>
        <p:nvPicPr>
          <p:cNvPr id="13" name="Image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5153" y="4511568"/>
            <a:ext cx="648432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058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e + 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94760"/>
            <a:ext cx="9144000" cy="13487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784" y="936267"/>
            <a:ext cx="3866987" cy="2582782"/>
          </a:xfrm>
        </p:spPr>
        <p:txBody>
          <a:bodyPr/>
          <a:lstStyle>
            <a:lvl1pPr>
              <a:lnSpc>
                <a:spcPct val="100000"/>
              </a:lnSpc>
              <a:spcBef>
                <a:spcPts val="511"/>
              </a:spcBef>
              <a:spcAft>
                <a:spcPts val="426"/>
              </a:spcAft>
              <a:defRPr sz="1700"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Choisir la classification du document : Public, Interne ou Confidentiel | 00/00/2017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TITRE DE LA PRÉSENTATION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/>
          </a:p>
        </p:txBody>
      </p:sp>
      <p:sp>
        <p:nvSpPr>
          <p:cNvPr id="9" name="TextBox 8"/>
          <p:cNvSpPr txBox="1"/>
          <p:nvPr userDrawn="1"/>
        </p:nvSpPr>
        <p:spPr>
          <a:xfrm>
            <a:off x="0" y="3724276"/>
            <a:ext cx="9144000" cy="76200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accent1"/>
              </a:gs>
            </a:gsLst>
            <a:lin ang="16200000" scaled="0"/>
            <a:tileRect/>
          </a:gradFill>
          <a:ln w="9525">
            <a:noFill/>
            <a:round/>
            <a:headEnd/>
            <a:tailEnd/>
          </a:ln>
          <a:effectLst/>
        </p:spPr>
        <p:txBody>
          <a:bodyPr wrap="square" lIns="103829" tIns="0" rIns="87909" bIns="58836" anchor="ctr">
            <a:normAutofit fontScale="25000" lnSpcReduction="20000"/>
          </a:bodyPr>
          <a:lstStyle>
            <a:lvl1pPr marL="0" lvl="0" defTabSz="515813" eaLnBrk="1" latinLnBrk="0" hangingPunct="1">
              <a:buNone/>
              <a:defRPr lang="en-US" sz="4100" b="0" i="0" dirty="0">
                <a:ea typeface="+mn-ea"/>
                <a:cs typeface="+mn-cs"/>
              </a:defRPr>
            </a:lvl1pPr>
          </a:lstStyle>
          <a:p>
            <a:endParaRPr sz="3500">
              <a:solidFill>
                <a:srgbClr val="242424"/>
              </a:solidFill>
            </a:endParaRPr>
          </a:p>
        </p:txBody>
      </p:sp>
      <p:sp>
        <p:nvSpPr>
          <p:cNvPr id="12" name="Content Placeholder 2"/>
          <p:cNvSpPr>
            <a:spLocks noGrp="1"/>
          </p:cNvSpPr>
          <p:nvPr>
            <p:ph idx="13"/>
          </p:nvPr>
        </p:nvSpPr>
        <p:spPr>
          <a:xfrm>
            <a:off x="4682861" y="936267"/>
            <a:ext cx="3866987" cy="2582782"/>
          </a:xfrm>
        </p:spPr>
        <p:txBody>
          <a:bodyPr/>
          <a:lstStyle>
            <a:lvl1pPr>
              <a:lnSpc>
                <a:spcPct val="100000"/>
              </a:lnSpc>
              <a:spcBef>
                <a:spcPts val="511"/>
              </a:spcBef>
              <a:spcAft>
                <a:spcPts val="426"/>
              </a:spcAft>
              <a:defRPr sz="1700"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pic>
        <p:nvPicPr>
          <p:cNvPr id="13" name="Image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5153" y="4511568"/>
            <a:ext cx="648432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469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41328" y="73646"/>
            <a:ext cx="5382506" cy="229500"/>
          </a:xfrm>
          <a:prstGeom prst="rect">
            <a:avLst/>
          </a:prstGeom>
        </p:spPr>
        <p:txBody>
          <a:bodyPr vert="horz" lIns="77925" tIns="0" rIns="77925" bIns="0" rtlCol="0" anchor="b" anchorCtr="0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 dirty="0"/>
              <a:t>TITRE DE LA PRÉSENTATION</a:t>
            </a: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71784" y="315248"/>
            <a:ext cx="7952050" cy="514350"/>
          </a:xfrm>
          <a:prstGeom prst="rect">
            <a:avLst/>
          </a:prstGeom>
        </p:spPr>
        <p:txBody>
          <a:bodyPr vert="horz" lIns="0" tIns="38963" rIns="0" bIns="38963" rtlCol="0" anchor="ctr">
            <a:normAutofit/>
          </a:bodyPr>
          <a:lstStyle/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1784" y="936267"/>
            <a:ext cx="7952050" cy="392081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141328" y="75431"/>
            <a:ext cx="5382506" cy="86400"/>
          </a:xfrm>
          <a:prstGeom prst="rect">
            <a:avLst/>
          </a:prstGeom>
        </p:spPr>
        <p:txBody>
          <a:bodyPr vert="horz" lIns="77925" tIns="38963" rIns="77925" bIns="38963" rtlCol="0" anchor="ctr"/>
          <a:lstStyle>
            <a:lvl1pPr algn="r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 dirty="0"/>
              <a:t>Choisir la classification du document : Public, Interne ou Confidentiel | 00/00/2017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53920" y="0"/>
            <a:ext cx="315692" cy="2997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38963" rIns="0" bIns="38963" rtlCol="0" anchor="ctr"/>
          <a:lstStyle>
            <a:lvl1pPr algn="ctr">
              <a:defRPr sz="900">
                <a:solidFill>
                  <a:schemeClr val="bg1"/>
                </a:solidFill>
              </a:defRPr>
            </a:lvl1pPr>
          </a:lstStyle>
          <a:p>
            <a:fld id="{95D1AE67-A6AF-4140-9B54-D4B451EC2AAF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14" name="TextBox 11"/>
          <p:cNvSpPr txBox="1"/>
          <p:nvPr userDrawn="1"/>
        </p:nvSpPr>
        <p:spPr>
          <a:xfrm>
            <a:off x="0" y="5056026"/>
            <a:ext cx="9144000" cy="87474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accent1"/>
              </a:gs>
            </a:gsLst>
            <a:lin ang="16200000" scaled="0"/>
            <a:tileRect/>
          </a:gradFill>
          <a:ln w="9525">
            <a:noFill/>
            <a:round/>
            <a:headEnd/>
            <a:tailEnd/>
          </a:ln>
          <a:effectLst/>
        </p:spPr>
        <p:txBody>
          <a:bodyPr wrap="square" lIns="103829" tIns="0" rIns="87909" bIns="58836" anchor="ctr">
            <a:normAutofit fontScale="25000" lnSpcReduction="20000"/>
          </a:bodyPr>
          <a:lstStyle>
            <a:lvl1pPr marL="0" lvl="0" defTabSz="515813" eaLnBrk="1" latinLnBrk="0" hangingPunct="1">
              <a:buNone/>
              <a:defRPr lang="en-US" sz="4100" b="0" i="0" dirty="0">
                <a:ea typeface="+mn-ea"/>
                <a:cs typeface="+mn-cs"/>
              </a:defRPr>
            </a:lvl1pPr>
          </a:lstStyle>
          <a:p>
            <a:endParaRPr sz="3500">
              <a:solidFill>
                <a:srgbClr val="242424"/>
              </a:solidFill>
            </a:endParaRPr>
          </a:p>
        </p:txBody>
      </p:sp>
      <p:pic>
        <p:nvPicPr>
          <p:cNvPr id="15" name="Image 14"/>
          <p:cNvPicPr>
            <a:picLocks noChangeAspect="1"/>
          </p:cNvPicPr>
          <p:nvPr userDrawn="1"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5355" y="4513146"/>
            <a:ext cx="648434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2837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62" r:id="rId3"/>
    <p:sldLayoutId id="2147483690" r:id="rId4"/>
    <p:sldLayoutId id="2147483698" r:id="rId5"/>
    <p:sldLayoutId id="2147483715" r:id="rId6"/>
    <p:sldLayoutId id="2147483679" r:id="rId7"/>
    <p:sldLayoutId id="2147483680" r:id="rId8"/>
    <p:sldLayoutId id="2147483694" r:id="rId9"/>
    <p:sldLayoutId id="2147483695" r:id="rId10"/>
    <p:sldLayoutId id="2147483696" r:id="rId11"/>
    <p:sldLayoutId id="2147483697" r:id="rId12"/>
    <p:sldLayoutId id="2147483664" r:id="rId13"/>
    <p:sldLayoutId id="2147483699" r:id="rId14"/>
    <p:sldLayoutId id="2147483693" r:id="rId15"/>
    <p:sldLayoutId id="2147483714" r:id="rId16"/>
    <p:sldLayoutId id="2147483666" r:id="rId17"/>
    <p:sldLayoutId id="2147483718" r:id="rId18"/>
    <p:sldLayoutId id="2147483717" r:id="rId19"/>
    <p:sldLayoutId id="2147483685" r:id="rId20"/>
    <p:sldLayoutId id="2147483672" r:id="rId21"/>
    <p:sldLayoutId id="2147483678" r:id="rId22"/>
    <p:sldLayoutId id="2147483675" r:id="rId23"/>
    <p:sldLayoutId id="2147483673" r:id="rId24"/>
    <p:sldLayoutId id="2147483712" r:id="rId25"/>
    <p:sldLayoutId id="2147483674" r:id="rId26"/>
    <p:sldLayoutId id="2147483676" r:id="rId27"/>
    <p:sldLayoutId id="2147483688" r:id="rId28"/>
    <p:sldLayoutId id="2147483677" r:id="rId29"/>
    <p:sldLayoutId id="2147483703" r:id="rId30"/>
    <p:sldLayoutId id="2147483702" r:id="rId31"/>
    <p:sldLayoutId id="2147483701" r:id="rId32"/>
    <p:sldLayoutId id="2147483689" r:id="rId33"/>
    <p:sldLayoutId id="2147483692" r:id="rId34"/>
    <p:sldLayoutId id="2147483709" r:id="rId35"/>
    <p:sldLayoutId id="2147483710" r:id="rId36"/>
    <p:sldLayoutId id="2147483711" r:id="rId37"/>
  </p:sldLayoutIdLst>
  <p:hf hdr="0"/>
  <p:txStyles>
    <p:titleStyle>
      <a:lvl1pPr algn="l" defTabSz="779252" rtl="0" eaLnBrk="1" latinLnBrk="0" hangingPunct="1">
        <a:lnSpc>
          <a:spcPct val="90000"/>
        </a:lnSpc>
        <a:spcBef>
          <a:spcPct val="0"/>
        </a:spcBef>
        <a:buNone/>
        <a:defRPr sz="2700" b="1" kern="1200">
          <a:solidFill>
            <a:schemeClr val="accent1"/>
          </a:solidFill>
          <a:latin typeface="+mn-lt"/>
          <a:ea typeface="+mj-ea"/>
          <a:cs typeface="+mj-cs"/>
        </a:defRPr>
      </a:lvl1pPr>
    </p:titleStyle>
    <p:bodyStyle>
      <a:lvl1pPr marL="153396" indent="-153396" algn="l" defTabSz="779252" rtl="0" eaLnBrk="1" latinLnBrk="0" hangingPunct="1">
        <a:lnSpc>
          <a:spcPct val="90000"/>
        </a:lnSpc>
        <a:spcBef>
          <a:spcPts val="511"/>
        </a:spcBef>
        <a:buClr>
          <a:schemeClr val="accent1"/>
        </a:buClr>
        <a:buFont typeface="Myriad Pro" panose="020B0503030403020204" pitchFamily="34" charset="0"/>
        <a:buChar char="›"/>
        <a:defRPr sz="1700" kern="1200">
          <a:solidFill>
            <a:schemeClr val="tx1"/>
          </a:solidFill>
          <a:latin typeface="+mn-lt"/>
          <a:ea typeface="+mn-ea"/>
          <a:cs typeface="+mn-cs"/>
        </a:defRPr>
      </a:lvl1pPr>
      <a:lvl2pPr marL="306792" indent="-153396" algn="l" defTabSz="779252" rtl="0" eaLnBrk="1" latinLnBrk="0" hangingPunct="1">
        <a:lnSpc>
          <a:spcPct val="90000"/>
        </a:lnSpc>
        <a:spcBef>
          <a:spcPts val="341"/>
        </a:spcBef>
        <a:buClr>
          <a:schemeClr val="tx1"/>
        </a:buClr>
        <a:buFont typeface="Myriad Pro" panose="020B0503030403020204" pitchFamily="34" charset="0"/>
        <a:buChar char="›"/>
        <a:defRPr sz="15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460188" indent="-153396" algn="l" defTabSz="779252" rtl="0" eaLnBrk="1" latinLnBrk="0" hangingPunct="1">
        <a:lnSpc>
          <a:spcPct val="90000"/>
        </a:lnSpc>
        <a:spcBef>
          <a:spcPts val="170"/>
        </a:spcBef>
        <a:buFont typeface="Myriad Pro" panose="020B0503030403020204" pitchFamily="34" charset="0"/>
        <a:buChar char="›"/>
        <a:defRPr sz="1400" kern="1200">
          <a:solidFill>
            <a:schemeClr val="bg1">
              <a:lumMod val="50000"/>
            </a:schemeClr>
          </a:solidFill>
          <a:latin typeface="+mn-lt"/>
          <a:ea typeface="+mn-ea"/>
          <a:cs typeface="+mn-cs"/>
        </a:defRPr>
      </a:lvl3pPr>
      <a:lvl4pPr marL="613584" indent="-153396" algn="l" defTabSz="779252" rtl="0" eaLnBrk="1" latinLnBrk="0" hangingPunct="1">
        <a:lnSpc>
          <a:spcPct val="90000"/>
        </a:lnSpc>
        <a:spcBef>
          <a:spcPts val="85"/>
        </a:spcBef>
        <a:buFont typeface="Myriad Pro" panose="020B0503030403020204" pitchFamily="34" charset="0"/>
        <a:buChar char="›"/>
        <a:defRPr sz="1200" kern="1200">
          <a:solidFill>
            <a:schemeClr val="accent3"/>
          </a:solidFill>
          <a:latin typeface="+mn-lt"/>
          <a:ea typeface="+mn-ea"/>
          <a:cs typeface="+mn-cs"/>
        </a:defRPr>
      </a:lvl4pPr>
      <a:lvl5pPr marL="766980" indent="-153396" algn="l" defTabSz="779252" rtl="0" eaLnBrk="1" latinLnBrk="0" hangingPunct="1">
        <a:lnSpc>
          <a:spcPct val="90000"/>
        </a:lnSpc>
        <a:spcBef>
          <a:spcPts val="0"/>
        </a:spcBef>
        <a:buFont typeface="Myriad Pro" panose="020B0503030403020204" pitchFamily="34" charset="0"/>
        <a:buChar char="›"/>
        <a:defRPr sz="1000" kern="1200">
          <a:solidFill>
            <a:schemeClr val="tx1"/>
          </a:solidFill>
          <a:latin typeface="+mn-lt"/>
          <a:ea typeface="+mn-ea"/>
          <a:cs typeface="+mn-cs"/>
        </a:defRPr>
      </a:lvl5pPr>
      <a:lvl6pPr marL="2142942" indent="-194813" algn="l" defTabSz="779252" rtl="0" eaLnBrk="1" latinLnBrk="0" hangingPunct="1">
        <a:lnSpc>
          <a:spcPct val="90000"/>
        </a:lnSpc>
        <a:spcBef>
          <a:spcPts val="426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532568" indent="-194813" algn="l" defTabSz="779252" rtl="0" eaLnBrk="1" latinLnBrk="0" hangingPunct="1">
        <a:lnSpc>
          <a:spcPct val="90000"/>
        </a:lnSpc>
        <a:spcBef>
          <a:spcPts val="426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922194" indent="-194813" algn="l" defTabSz="779252" rtl="0" eaLnBrk="1" latinLnBrk="0" hangingPunct="1">
        <a:lnSpc>
          <a:spcPct val="90000"/>
        </a:lnSpc>
        <a:spcBef>
          <a:spcPts val="426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311820" indent="-194813" algn="l" defTabSz="779252" rtl="0" eaLnBrk="1" latinLnBrk="0" hangingPunct="1">
        <a:lnSpc>
          <a:spcPct val="90000"/>
        </a:lnSpc>
        <a:spcBef>
          <a:spcPts val="426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7925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9626" algn="l" defTabSz="77925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79252" algn="l" defTabSz="77925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68878" algn="l" defTabSz="77925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58503" algn="l" defTabSz="77925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48129" algn="l" defTabSz="77925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337755" algn="l" defTabSz="77925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727381" algn="l" defTabSz="77925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117007" algn="l" defTabSz="77925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xs.ign.fr/pratique/geoportail/wmts?SERVICE=WMTS&amp;VERSION=1.0.0&amp;REQUEST=GetCapabilities" TargetMode="External"/><Relationship Id="rId2" Type="http://schemas.openxmlformats.org/officeDocument/2006/relationships/hyperlink" Target="https://openlayers.org/en/latest/examples/wmts-ign.html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xs.ign.fr/pratique/geoportail/wmts?SERVICE=WMTS&amp;VERSION=1.0.0&amp;REQUEST=GetCapabilities" TargetMode="External"/><Relationship Id="rId2" Type="http://schemas.openxmlformats.org/officeDocument/2006/relationships/hyperlink" Target="https://openlayers.org/en/latest/examples/arcgis-tiled.html?q=arcgis" TargetMode="Externa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hyperlink" Target="https://server.arcgisonline.com/arcgis/rest/services/World_Imagery/MapServer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hyperlink" Target="https://github.com/" TargetMode="Externa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s.arcgis.com/javascript/latest/api-reference/index.html" TargetMode="External"/><Relationship Id="rId2" Type="http://schemas.openxmlformats.org/officeDocument/2006/relationships/hyperlink" Target="https://developers.arcgis.com/javascript/" TargetMode="Externa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hyperlink" Target="https://developers.arcgis.com/javascript/latest/sample-code/index.html" TargetMode="Externa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fr.wikipedia.org/wiki/Brendan_Eich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hyperlink" Target="http://exploringjs.com/es6/index.html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hyperlink" Target="https://openlayers.org/" TargetMode="External"/><Relationship Id="rId7" Type="http://schemas.openxmlformats.org/officeDocument/2006/relationships/hyperlink" Target="https://github.com/" TargetMode="External"/><Relationship Id="rId12" Type="http://schemas.openxmlformats.org/officeDocument/2006/relationships/image" Target="../media/image3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docs.mapbox.com/help/glossary/mapbox-js/" TargetMode="External"/><Relationship Id="rId11" Type="http://schemas.openxmlformats.org/officeDocument/2006/relationships/image" Target="../media/image34.png"/><Relationship Id="rId5" Type="http://schemas.openxmlformats.org/officeDocument/2006/relationships/hyperlink" Target="https://leafletjs.com/" TargetMode="External"/><Relationship Id="rId10" Type="http://schemas.openxmlformats.org/officeDocument/2006/relationships/image" Target="../media/image33.png"/><Relationship Id="rId4" Type="http://schemas.openxmlformats.org/officeDocument/2006/relationships/hyperlink" Target="https://developers.arcgis.com/javascript/" TargetMode="External"/><Relationship Id="rId9" Type="http://schemas.openxmlformats.org/officeDocument/2006/relationships/image" Target="../media/image3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hyperlink" Target="https://www.openstreetmap.fr/" TargetMode="External"/><Relationship Id="rId7" Type="http://schemas.openxmlformats.org/officeDocument/2006/relationships/hyperlink" Target="https://hub.arcgis.com/pages/open-data" TargetMode="External"/><Relationship Id="rId12" Type="http://schemas.openxmlformats.org/officeDocument/2006/relationships/image" Target="../media/image4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professionnels.ign.fr/" TargetMode="External"/><Relationship Id="rId11" Type="http://schemas.openxmlformats.org/officeDocument/2006/relationships/image" Target="../media/image39.jpeg"/><Relationship Id="rId5" Type="http://schemas.openxmlformats.org/officeDocument/2006/relationships/hyperlink" Target="http://geoserver.org/" TargetMode="External"/><Relationship Id="rId10" Type="http://schemas.openxmlformats.org/officeDocument/2006/relationships/image" Target="../media/image38.png"/><Relationship Id="rId4" Type="http://schemas.openxmlformats.org/officeDocument/2006/relationships/hyperlink" Target="https://www.data.gouv.fr/fr/organizations/openstreetmap/" TargetMode="External"/><Relationship Id="rId9" Type="http://schemas.openxmlformats.org/officeDocument/2006/relationships/image" Target="../media/image3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hyperlink" Target="https://code.visualstudio.com/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layers.org/en/latest/apidoc/" TargetMode="External"/><Relationship Id="rId2" Type="http://schemas.openxmlformats.org/officeDocument/2006/relationships/hyperlink" Target="https://openlayers.org/" TargetMode="Externa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JavaScript</a:t>
            </a:r>
            <a:br>
              <a:rPr lang="fr-FR" dirty="0"/>
            </a:br>
            <a:r>
              <a:rPr lang="fr-FR" sz="1400" b="0" dirty="0">
                <a:solidFill>
                  <a:srgbClr val="8E9295"/>
                </a:solidFill>
              </a:rPr>
              <a:t>Martin DELSINNE</a:t>
            </a:r>
          </a:p>
        </p:txBody>
      </p:sp>
      <p:sp>
        <p:nvSpPr>
          <p:cNvPr id="6" name="Sous-titr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Université Paris 8 - Master G2M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Master G2M P8 | 15/03/2019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FB1B0B0-FE26-4565-9534-3FFD921AFB63}"/>
              </a:ext>
            </a:extLst>
          </p:cNvPr>
          <p:cNvSpPr/>
          <p:nvPr/>
        </p:nvSpPr>
        <p:spPr>
          <a:xfrm>
            <a:off x="7929350" y="4427648"/>
            <a:ext cx="1166884" cy="4436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8190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Espace réservé du contenu 15"/>
          <p:cNvSpPr>
            <a:spLocks noGrp="1"/>
          </p:cNvSpPr>
          <p:nvPr>
            <p:ph idx="1"/>
          </p:nvPr>
        </p:nvSpPr>
        <p:spPr>
          <a:xfrm>
            <a:off x="571783" y="1140430"/>
            <a:ext cx="7507692" cy="3759116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fr-FR" dirty="0"/>
              <a:t>La propriété </a:t>
            </a:r>
            <a:r>
              <a:rPr lang="fr-FR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controls</a:t>
            </a:r>
            <a:r>
              <a:rPr lang="fr-FR" dirty="0"/>
              <a:t> de l’objet </a:t>
            </a:r>
            <a:r>
              <a:rPr lang="fr-FR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</a:t>
            </a:r>
            <a:r>
              <a:rPr lang="fr-FR" dirty="0"/>
              <a:t> </a:t>
            </a:r>
            <a:r>
              <a:rPr lang="fr-FR" dirty="0" err="1"/>
              <a:t>definie</a:t>
            </a:r>
            <a:r>
              <a:rPr lang="fr-FR" dirty="0"/>
              <a:t> la liste des </a:t>
            </a:r>
            <a:r>
              <a:rPr lang="fr-FR" dirty="0" err="1"/>
              <a:t>controls</a:t>
            </a:r>
            <a:r>
              <a:rPr lang="fr-FR" dirty="0"/>
              <a:t> attachés à la carte</a:t>
            </a:r>
          </a:p>
          <a:p>
            <a:pPr lvl="1"/>
            <a:r>
              <a:rPr lang="fr-FR" sz="1300" dirty="0">
                <a:solidFill>
                  <a:schemeClr val="accent3"/>
                </a:solidFill>
              </a:rPr>
              <a:t>Ajouter le control </a:t>
            </a:r>
            <a:r>
              <a:rPr lang="fr-FR" sz="1300" b="1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OverviewMap</a:t>
            </a:r>
            <a:r>
              <a:rPr lang="fr-FR" sz="1300" dirty="0">
                <a:solidFill>
                  <a:schemeClr val="accent3"/>
                </a:solidFill>
              </a:rPr>
              <a:t> :</a:t>
            </a:r>
          </a:p>
          <a:p>
            <a:pPr lvl="1"/>
            <a:endParaRPr lang="fr-FR" dirty="0"/>
          </a:p>
          <a:p>
            <a:pPr marL="153396" lvl="1" indent="0">
              <a:buNone/>
            </a:pPr>
            <a:r>
              <a:rPr lang="fr-FR" dirty="0"/>
              <a:t> </a:t>
            </a:r>
          </a:p>
          <a:p>
            <a:pPr marL="342900" indent="-342900">
              <a:buFont typeface="+mj-lt"/>
              <a:buAutoNum type="arabicPeriod"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sz="800" dirty="0"/>
          </a:p>
          <a:p>
            <a:pPr lvl="1"/>
            <a:r>
              <a:rPr lang="fr-FR" sz="1300" dirty="0">
                <a:solidFill>
                  <a:schemeClr val="accent3"/>
                </a:solidFill>
              </a:rPr>
              <a:t>La méthode </a:t>
            </a:r>
            <a:r>
              <a:rPr lang="fr-FR" sz="1300" b="1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extend</a:t>
            </a:r>
            <a:r>
              <a:rPr lang="fr-FR" sz="1300" b="1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fr-FR" sz="1300" dirty="0">
                <a:solidFill>
                  <a:schemeClr val="accent3"/>
                </a:solidFill>
              </a:rPr>
              <a:t> indique que l’on ajoute des </a:t>
            </a:r>
            <a:r>
              <a:rPr lang="fr-FR" sz="1300" dirty="0" err="1">
                <a:solidFill>
                  <a:schemeClr val="accent3"/>
                </a:solidFill>
              </a:rPr>
              <a:t>controls</a:t>
            </a:r>
            <a:r>
              <a:rPr lang="fr-FR" sz="1300" dirty="0">
                <a:solidFill>
                  <a:schemeClr val="accent3"/>
                </a:solidFill>
              </a:rPr>
              <a:t> (passés en paramètre) à ceux par défaut (</a:t>
            </a:r>
            <a:r>
              <a:rPr lang="fr-FR" sz="1300" dirty="0">
                <a:solidFill>
                  <a:srgbClr val="8E9295"/>
                </a:solidFill>
              </a:rPr>
              <a:t>Zoom</a:t>
            </a:r>
            <a:r>
              <a:rPr lang="fr-FR" sz="1300" dirty="0">
                <a:solidFill>
                  <a:schemeClr val="accent3"/>
                </a:solidFill>
              </a:rPr>
              <a:t>, </a:t>
            </a:r>
            <a:r>
              <a:rPr lang="fr-FR" sz="1300" dirty="0" err="1">
                <a:solidFill>
                  <a:srgbClr val="8E9295"/>
                </a:solidFill>
              </a:rPr>
              <a:t>Rotate</a:t>
            </a:r>
            <a:r>
              <a:rPr lang="fr-FR" sz="1300" dirty="0">
                <a:solidFill>
                  <a:schemeClr val="accent3"/>
                </a:solidFill>
              </a:rPr>
              <a:t> et </a:t>
            </a:r>
            <a:r>
              <a:rPr lang="fr-FR" sz="1300" dirty="0">
                <a:solidFill>
                  <a:srgbClr val="8E9295"/>
                </a:solidFill>
              </a:rPr>
              <a:t>Attribution</a:t>
            </a:r>
            <a:r>
              <a:rPr lang="fr-FR" sz="1300" dirty="0">
                <a:solidFill>
                  <a:schemeClr val="accent3"/>
                </a:solidFill>
              </a:rPr>
              <a:t>)</a:t>
            </a:r>
          </a:p>
          <a:p>
            <a:pPr lvl="1"/>
            <a:r>
              <a:rPr lang="fr-FR" sz="1300" dirty="0">
                <a:solidFill>
                  <a:schemeClr val="accent3"/>
                </a:solidFill>
              </a:rPr>
              <a:t>Ajouter d’autres </a:t>
            </a:r>
            <a:r>
              <a:rPr lang="fr-FR" sz="1300" dirty="0" err="1">
                <a:solidFill>
                  <a:schemeClr val="accent3"/>
                </a:solidFill>
              </a:rPr>
              <a:t>controls</a:t>
            </a:r>
            <a:r>
              <a:rPr lang="fr-FR" sz="1300" dirty="0">
                <a:solidFill>
                  <a:schemeClr val="accent3"/>
                </a:solidFill>
              </a:rPr>
              <a:t> : </a:t>
            </a:r>
            <a:r>
              <a:rPr lang="fr-FR" sz="1300" dirty="0" err="1">
                <a:solidFill>
                  <a:srgbClr val="8E9295"/>
                </a:solidFill>
              </a:rPr>
              <a:t>OverviewMap</a:t>
            </a:r>
            <a:r>
              <a:rPr lang="fr-FR" sz="1300" dirty="0">
                <a:solidFill>
                  <a:schemeClr val="accent3"/>
                </a:solidFill>
              </a:rPr>
              <a:t>, </a:t>
            </a:r>
            <a:r>
              <a:rPr lang="fr-FR" sz="1300" dirty="0" err="1">
                <a:solidFill>
                  <a:srgbClr val="8E9295"/>
                </a:solidFill>
              </a:rPr>
              <a:t>FullScreen</a:t>
            </a:r>
            <a:r>
              <a:rPr lang="fr-FR" sz="1300" dirty="0">
                <a:solidFill>
                  <a:schemeClr val="accent3"/>
                </a:solidFill>
              </a:rPr>
              <a:t> et </a:t>
            </a:r>
            <a:r>
              <a:rPr lang="fr-FR" sz="1300" dirty="0" err="1">
                <a:solidFill>
                  <a:srgbClr val="8E9295"/>
                </a:solidFill>
              </a:rPr>
              <a:t>ScaleLine</a:t>
            </a:r>
            <a:endParaRPr lang="fr-FR" sz="1300" dirty="0">
              <a:solidFill>
                <a:srgbClr val="8E9295"/>
              </a:solidFill>
            </a:endParaRPr>
          </a:p>
          <a:p>
            <a:pPr marL="153396" lvl="1" indent="0">
              <a:buNone/>
            </a:pPr>
            <a:endParaRPr lang="fr-FR" sz="13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0" name="Espace réservé du pied de page 6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JavaScript</a:t>
            </a:r>
          </a:p>
        </p:txBody>
      </p:sp>
      <p:sp>
        <p:nvSpPr>
          <p:cNvPr id="71" name="Espace réservé du numéro de diapositive 7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pPr/>
              <a:t>10</a:t>
            </a:fld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>
              <a:buFont typeface="+mj-lt"/>
              <a:buAutoNum type="romanUcPeriod" startAt="2"/>
            </a:pPr>
            <a:r>
              <a:rPr lang="fr-FR" dirty="0"/>
              <a:t>Débuter sur </a:t>
            </a:r>
            <a:r>
              <a:rPr lang="fr-FR" dirty="0" err="1"/>
              <a:t>OpenLayers</a:t>
            </a:r>
            <a:endParaRPr lang="fr-FR" dirty="0"/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3"/>
          </p:nvPr>
        </p:nvSpPr>
        <p:spPr>
          <a:xfrm>
            <a:off x="571501" y="766481"/>
            <a:ext cx="7952334" cy="373949"/>
          </a:xfrm>
        </p:spPr>
        <p:txBody>
          <a:bodyPr/>
          <a:lstStyle/>
          <a:p>
            <a:r>
              <a:rPr lang="fr-FR" dirty="0"/>
              <a:t>Ajouter des éléments à la carte </a:t>
            </a:r>
            <a:r>
              <a:rPr lang="fr-FR" b="0" i="0" dirty="0" err="1"/>
              <a:t>ol.control</a:t>
            </a:r>
            <a:endParaRPr lang="fr-FR" b="0" i="0" dirty="0"/>
          </a:p>
        </p:txBody>
      </p:sp>
      <p:sp>
        <p:nvSpPr>
          <p:cNvPr id="17" name="Espace réservé de la date 3">
            <a:extLst>
              <a:ext uri="{FF2B5EF4-FFF2-40B4-BE49-F238E27FC236}">
                <a16:creationId xmlns:a16="http://schemas.microsoft.com/office/drawing/2014/main" id="{75B8DC21-260F-44FA-BCBB-3AEB396703B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41328" y="75431"/>
            <a:ext cx="5382506" cy="86400"/>
          </a:xfrm>
        </p:spPr>
        <p:txBody>
          <a:bodyPr/>
          <a:lstStyle/>
          <a:p>
            <a:r>
              <a:rPr lang="fr-FR" dirty="0"/>
              <a:t>Master G2M P8 | 15/03/2019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9EEF511-F7CC-4AAB-820C-79074AF0CC40}"/>
              </a:ext>
            </a:extLst>
          </p:cNvPr>
          <p:cNvSpPr/>
          <p:nvPr/>
        </p:nvSpPr>
        <p:spPr>
          <a:xfrm>
            <a:off x="887104" y="1869964"/>
            <a:ext cx="5445457" cy="1477328"/>
          </a:xfrm>
          <a:prstGeom prst="rect">
            <a:avLst/>
          </a:prstGeom>
          <a:solidFill>
            <a:srgbClr val="101828"/>
          </a:solidFill>
        </p:spPr>
        <p:txBody>
          <a:bodyPr wrap="square">
            <a:spAutoFit/>
          </a:bodyPr>
          <a:lstStyle/>
          <a:p>
            <a:r>
              <a:rPr lang="fr-FR" sz="1000" dirty="0" err="1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map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fr-FR" sz="1000" dirty="0">
                <a:solidFill>
                  <a:srgbClr val="569CD6"/>
                </a:solidFill>
                <a:latin typeface="Consolas" panose="020B0609020204030204" pitchFamily="49" charset="0"/>
              </a:rPr>
              <a:t>new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 err="1">
                <a:solidFill>
                  <a:srgbClr val="4EC9B0"/>
                </a:solidFill>
                <a:latin typeface="Consolas" panose="020B0609020204030204" pitchFamily="49" charset="0"/>
              </a:rPr>
              <a:t>ol</a:t>
            </a:r>
            <a:r>
              <a:rPr lang="fr-FR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000" dirty="0" err="1">
                <a:solidFill>
                  <a:srgbClr val="4EC9B0"/>
                </a:solidFill>
                <a:latin typeface="Consolas" panose="020B0609020204030204" pitchFamily="49" charset="0"/>
              </a:rPr>
              <a:t>Map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({</a:t>
            </a:r>
          </a:p>
          <a:p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   </a:t>
            </a:r>
            <a:r>
              <a:rPr lang="fr-F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target</a:t>
            </a:r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fr-FR" sz="1000" dirty="0" err="1">
                <a:solidFill>
                  <a:srgbClr val="CE9178"/>
                </a:solidFill>
                <a:latin typeface="Consolas" panose="020B0609020204030204" pitchFamily="49" charset="0"/>
              </a:rPr>
              <a:t>map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fr-FR" sz="1000" dirty="0">
                <a:solidFill>
                  <a:srgbClr val="6A9955"/>
                </a:solidFill>
                <a:latin typeface="Consolas" panose="020B0609020204030204" pitchFamily="49" charset="0"/>
              </a:rPr>
              <a:t>// nom de la &lt;div&gt; HTML</a:t>
            </a:r>
            <a:endParaRPr lang="fr-FR" sz="1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   </a:t>
            </a:r>
            <a:r>
              <a:rPr lang="fr-FR" sz="1000" dirty="0" err="1">
                <a:solidFill>
                  <a:srgbClr val="9CDCFE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controls</a:t>
            </a:r>
            <a:r>
              <a:rPr lang="fr-FR" sz="1000" dirty="0">
                <a:solidFill>
                  <a:srgbClr val="9CDCFE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:</a:t>
            </a:r>
            <a:r>
              <a:rPr lang="fr-FR" sz="1000" dirty="0">
                <a:solidFill>
                  <a:srgbClr val="D4D4D4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 </a:t>
            </a:r>
            <a:r>
              <a:rPr lang="fr-FR" sz="1000" dirty="0" err="1">
                <a:solidFill>
                  <a:srgbClr val="9CDCFE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ol</a:t>
            </a:r>
            <a:r>
              <a:rPr lang="fr-FR" sz="1000" dirty="0" err="1">
                <a:solidFill>
                  <a:srgbClr val="D4D4D4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.</a:t>
            </a:r>
            <a:r>
              <a:rPr lang="fr-FR" sz="1000" dirty="0" err="1">
                <a:solidFill>
                  <a:srgbClr val="9CDCFE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control</a:t>
            </a:r>
            <a:r>
              <a:rPr lang="fr-FR" sz="1000" dirty="0" err="1">
                <a:solidFill>
                  <a:srgbClr val="D4D4D4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.</a:t>
            </a:r>
            <a:r>
              <a:rPr lang="fr-FR" sz="1000" dirty="0" err="1">
                <a:solidFill>
                  <a:srgbClr val="DCDCAA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defaults</a:t>
            </a:r>
            <a:r>
              <a:rPr lang="fr-FR" sz="1000" dirty="0">
                <a:solidFill>
                  <a:srgbClr val="D4D4D4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().</a:t>
            </a:r>
            <a:r>
              <a:rPr lang="fr-FR" sz="1000" dirty="0" err="1">
                <a:solidFill>
                  <a:srgbClr val="DCDCAA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extend</a:t>
            </a:r>
            <a:r>
              <a:rPr lang="fr-FR" sz="1000" dirty="0">
                <a:solidFill>
                  <a:srgbClr val="D4D4D4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([</a:t>
            </a:r>
            <a:r>
              <a:rPr lang="fr-FR" sz="1000" dirty="0">
                <a:solidFill>
                  <a:srgbClr val="569CD6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new</a:t>
            </a:r>
            <a:r>
              <a:rPr lang="fr-FR" sz="1000" dirty="0">
                <a:solidFill>
                  <a:srgbClr val="D4D4D4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 </a:t>
            </a:r>
            <a:r>
              <a:rPr lang="fr-FR" sz="1000" dirty="0" err="1">
                <a:solidFill>
                  <a:srgbClr val="4EC9B0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ol</a:t>
            </a:r>
            <a:r>
              <a:rPr lang="fr-FR" sz="1000" dirty="0" err="1">
                <a:solidFill>
                  <a:srgbClr val="D4D4D4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.</a:t>
            </a:r>
            <a:r>
              <a:rPr lang="fr-FR" sz="1000" dirty="0" err="1">
                <a:solidFill>
                  <a:srgbClr val="4EC9B0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control</a:t>
            </a:r>
            <a:r>
              <a:rPr lang="fr-FR" sz="1000" dirty="0" err="1">
                <a:solidFill>
                  <a:srgbClr val="D4D4D4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.</a:t>
            </a:r>
            <a:r>
              <a:rPr lang="fr-FR" sz="1000" dirty="0" err="1">
                <a:solidFill>
                  <a:srgbClr val="4EC9B0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OverviewMap</a:t>
            </a:r>
            <a:r>
              <a:rPr lang="fr-FR" sz="1000" dirty="0">
                <a:solidFill>
                  <a:srgbClr val="D4D4D4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()]),</a:t>
            </a:r>
          </a:p>
          <a:p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   </a:t>
            </a:r>
            <a:r>
              <a:rPr lang="fr-F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layers</a:t>
            </a:r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[</a:t>
            </a:r>
            <a:r>
              <a:rPr lang="fr-F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osm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], </a:t>
            </a:r>
            <a:r>
              <a:rPr lang="fr-FR" sz="1000" dirty="0">
                <a:solidFill>
                  <a:srgbClr val="6A9955"/>
                </a:solidFill>
                <a:latin typeface="Consolas" panose="020B0609020204030204" pitchFamily="49" charset="0"/>
              </a:rPr>
              <a:t>// Couches de la carte</a:t>
            </a:r>
            <a:endParaRPr lang="fr-FR" sz="1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   view: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>
                <a:solidFill>
                  <a:srgbClr val="569CD6"/>
                </a:solidFill>
                <a:latin typeface="Consolas" panose="020B0609020204030204" pitchFamily="49" charset="0"/>
              </a:rPr>
              <a:t>new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 err="1">
                <a:solidFill>
                  <a:srgbClr val="4EC9B0"/>
                </a:solidFill>
                <a:latin typeface="Consolas" panose="020B0609020204030204" pitchFamily="49" charset="0"/>
              </a:rPr>
              <a:t>ol</a:t>
            </a:r>
            <a:r>
              <a:rPr lang="fr-FR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000" dirty="0" err="1">
                <a:solidFill>
                  <a:srgbClr val="4EC9B0"/>
                </a:solidFill>
                <a:latin typeface="Consolas" panose="020B0609020204030204" pitchFamily="49" charset="0"/>
              </a:rPr>
              <a:t>View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({ </a:t>
            </a:r>
            <a:r>
              <a:rPr lang="fr-FR" sz="1000" dirty="0">
                <a:solidFill>
                  <a:srgbClr val="6A9955"/>
                </a:solidFill>
                <a:latin typeface="Consolas" panose="020B0609020204030204" pitchFamily="49" charset="0"/>
              </a:rPr>
              <a:t>// Vue </a:t>
            </a:r>
            <a:r>
              <a:rPr lang="fr-FR" sz="1000" dirty="0" err="1">
                <a:solidFill>
                  <a:srgbClr val="6A9955"/>
                </a:solidFill>
                <a:latin typeface="Consolas" panose="020B0609020204030204" pitchFamily="49" charset="0"/>
              </a:rPr>
              <a:t>initialea</a:t>
            </a:r>
            <a:endParaRPr lang="fr-FR" sz="1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      center: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ol</a:t>
            </a:r>
            <a:r>
              <a:rPr lang="fr-FR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proj</a:t>
            </a:r>
            <a:r>
              <a:rPr lang="fr-FR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000" dirty="0" err="1">
                <a:solidFill>
                  <a:srgbClr val="DCDCAA"/>
                </a:solidFill>
                <a:latin typeface="Consolas" panose="020B0609020204030204" pitchFamily="49" charset="0"/>
              </a:rPr>
              <a:t>fromLonLat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([</a:t>
            </a:r>
            <a:r>
              <a:rPr lang="fr-FR" sz="1000" dirty="0">
                <a:solidFill>
                  <a:srgbClr val="B5CEA8"/>
                </a:solidFill>
                <a:latin typeface="Consolas" panose="020B0609020204030204" pitchFamily="49" charset="0"/>
              </a:rPr>
              <a:t>2.294481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fr-FR" sz="1000" dirty="0">
                <a:solidFill>
                  <a:srgbClr val="B5CEA8"/>
                </a:solidFill>
                <a:latin typeface="Consolas" panose="020B0609020204030204" pitchFamily="49" charset="0"/>
              </a:rPr>
              <a:t>48.858370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]), </a:t>
            </a:r>
            <a:r>
              <a:rPr lang="fr-FR" sz="1000" dirty="0">
                <a:solidFill>
                  <a:srgbClr val="6A9955"/>
                </a:solidFill>
                <a:latin typeface="Consolas" panose="020B0609020204030204" pitchFamily="49" charset="0"/>
              </a:rPr>
              <a:t>// Paris WGS84</a:t>
            </a:r>
            <a:endParaRPr lang="fr-FR" sz="1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      zoom: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>
                <a:solidFill>
                  <a:srgbClr val="B5CEA8"/>
                </a:solidFill>
                <a:latin typeface="Consolas" panose="020B0609020204030204" pitchFamily="49" charset="0"/>
              </a:rPr>
              <a:t>6</a:t>
            </a:r>
            <a:endParaRPr lang="fr-FR" sz="1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  })</a:t>
            </a:r>
          </a:p>
          <a:p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});</a:t>
            </a:r>
            <a:endParaRPr lang="fr-FR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3865DAC-1EEF-4BDC-8073-33A707085CBC}"/>
              </a:ext>
            </a:extLst>
          </p:cNvPr>
          <p:cNvSpPr/>
          <p:nvPr/>
        </p:nvSpPr>
        <p:spPr>
          <a:xfrm>
            <a:off x="1705970" y="4037772"/>
            <a:ext cx="5732059" cy="861774"/>
          </a:xfrm>
          <a:prstGeom prst="rect">
            <a:avLst/>
          </a:prstGeom>
          <a:solidFill>
            <a:srgbClr val="101828"/>
          </a:solidFill>
        </p:spPr>
        <p:txBody>
          <a:bodyPr wrap="square">
            <a:spAutoFit/>
          </a:bodyPr>
          <a:lstStyle/>
          <a:p>
            <a:r>
              <a:rPr lang="fr-F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controls</a:t>
            </a:r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ol</a:t>
            </a:r>
            <a:r>
              <a:rPr lang="fr-FR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control</a:t>
            </a:r>
            <a:r>
              <a:rPr lang="fr-FR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000" dirty="0" err="1">
                <a:solidFill>
                  <a:srgbClr val="DCDCAA"/>
                </a:solidFill>
                <a:latin typeface="Consolas" panose="020B0609020204030204" pitchFamily="49" charset="0"/>
              </a:rPr>
              <a:t>defaults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().</a:t>
            </a:r>
            <a:r>
              <a:rPr lang="fr-FR" sz="1000" dirty="0" err="1">
                <a:solidFill>
                  <a:srgbClr val="DCDCAA"/>
                </a:solidFill>
                <a:latin typeface="Consolas" panose="020B0609020204030204" pitchFamily="49" charset="0"/>
              </a:rPr>
              <a:t>extend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([</a:t>
            </a:r>
          </a:p>
          <a:p>
            <a:r>
              <a:rPr lang="fr-FR" sz="1000" dirty="0">
                <a:solidFill>
                  <a:srgbClr val="569CD6"/>
                </a:solidFill>
                <a:latin typeface="Consolas" panose="020B0609020204030204" pitchFamily="49" charset="0"/>
              </a:rPr>
              <a:t>   new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 err="1">
                <a:solidFill>
                  <a:srgbClr val="4EC9B0"/>
                </a:solidFill>
                <a:latin typeface="Consolas" panose="020B0609020204030204" pitchFamily="49" charset="0"/>
              </a:rPr>
              <a:t>ol</a:t>
            </a:r>
            <a:r>
              <a:rPr lang="fr-FR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000" dirty="0" err="1">
                <a:solidFill>
                  <a:srgbClr val="4EC9B0"/>
                </a:solidFill>
                <a:latin typeface="Consolas" panose="020B0609020204030204" pitchFamily="49" charset="0"/>
              </a:rPr>
              <a:t>control</a:t>
            </a:r>
            <a:r>
              <a:rPr lang="fr-FR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000" dirty="0" err="1">
                <a:solidFill>
                  <a:srgbClr val="4EC9B0"/>
                </a:solidFill>
                <a:latin typeface="Consolas" panose="020B0609020204030204" pitchFamily="49" charset="0"/>
              </a:rPr>
              <a:t>OverviewMap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({</a:t>
            </a:r>
            <a:r>
              <a:rPr lang="fr-F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className</a:t>
            </a:r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fr-FR" sz="1000" dirty="0" err="1">
                <a:solidFill>
                  <a:srgbClr val="CE9178"/>
                </a:solidFill>
                <a:latin typeface="Consolas" panose="020B0609020204030204" pitchFamily="49" charset="0"/>
              </a:rPr>
              <a:t>ol-overviewmap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}), </a:t>
            </a:r>
            <a:r>
              <a:rPr lang="fr-FR" sz="1000" dirty="0">
                <a:solidFill>
                  <a:srgbClr val="6A9955"/>
                </a:solidFill>
                <a:latin typeface="Consolas" panose="020B0609020204030204" pitchFamily="49" charset="0"/>
              </a:rPr>
              <a:t>// Mini-</a:t>
            </a:r>
            <a:r>
              <a:rPr lang="fr-FR" sz="1000" dirty="0" err="1">
                <a:solidFill>
                  <a:srgbClr val="6A9955"/>
                </a:solidFill>
                <a:latin typeface="Consolas" panose="020B0609020204030204" pitchFamily="49" charset="0"/>
              </a:rPr>
              <a:t>map</a:t>
            </a:r>
            <a:endParaRPr lang="fr-FR" sz="1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1000" dirty="0">
                <a:solidFill>
                  <a:srgbClr val="569CD6"/>
                </a:solidFill>
                <a:latin typeface="Consolas" panose="020B0609020204030204" pitchFamily="49" charset="0"/>
              </a:rPr>
              <a:t>   new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 err="1">
                <a:solidFill>
                  <a:srgbClr val="4EC9B0"/>
                </a:solidFill>
                <a:latin typeface="Consolas" panose="020B0609020204030204" pitchFamily="49" charset="0"/>
              </a:rPr>
              <a:t>ol</a:t>
            </a:r>
            <a:r>
              <a:rPr lang="fr-FR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000" dirty="0" err="1">
                <a:solidFill>
                  <a:srgbClr val="4EC9B0"/>
                </a:solidFill>
                <a:latin typeface="Consolas" panose="020B0609020204030204" pitchFamily="49" charset="0"/>
              </a:rPr>
              <a:t>control</a:t>
            </a:r>
            <a:r>
              <a:rPr lang="fr-FR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000" dirty="0" err="1">
                <a:solidFill>
                  <a:srgbClr val="4EC9B0"/>
                </a:solidFill>
                <a:latin typeface="Consolas" panose="020B0609020204030204" pitchFamily="49" charset="0"/>
              </a:rPr>
              <a:t>FullScreen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(), </a:t>
            </a:r>
            <a:r>
              <a:rPr lang="fr-FR" sz="1000" dirty="0">
                <a:solidFill>
                  <a:srgbClr val="6A9955"/>
                </a:solidFill>
                <a:latin typeface="Consolas" panose="020B0609020204030204" pitchFamily="49" charset="0"/>
              </a:rPr>
              <a:t>// Plein-</a:t>
            </a:r>
            <a:r>
              <a:rPr lang="fr-FR" sz="1000" dirty="0" err="1">
                <a:solidFill>
                  <a:srgbClr val="6A9955"/>
                </a:solidFill>
                <a:latin typeface="Consolas" panose="020B0609020204030204" pitchFamily="49" charset="0"/>
              </a:rPr>
              <a:t>ecran</a:t>
            </a:r>
            <a:endParaRPr lang="fr-FR" sz="1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1000" dirty="0">
                <a:solidFill>
                  <a:srgbClr val="569CD6"/>
                </a:solidFill>
                <a:latin typeface="Consolas" panose="020B0609020204030204" pitchFamily="49" charset="0"/>
              </a:rPr>
              <a:t>   new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 err="1">
                <a:solidFill>
                  <a:srgbClr val="4EC9B0"/>
                </a:solidFill>
                <a:latin typeface="Consolas" panose="020B0609020204030204" pitchFamily="49" charset="0"/>
              </a:rPr>
              <a:t>ol</a:t>
            </a:r>
            <a:r>
              <a:rPr lang="fr-FR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000" dirty="0" err="1">
                <a:solidFill>
                  <a:srgbClr val="4EC9B0"/>
                </a:solidFill>
                <a:latin typeface="Consolas" panose="020B0609020204030204" pitchFamily="49" charset="0"/>
              </a:rPr>
              <a:t>control</a:t>
            </a:r>
            <a:r>
              <a:rPr lang="fr-FR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000" dirty="0" err="1">
                <a:solidFill>
                  <a:srgbClr val="4EC9B0"/>
                </a:solidFill>
                <a:latin typeface="Consolas" panose="020B0609020204030204" pitchFamily="49" charset="0"/>
              </a:rPr>
              <a:t>ScaleLine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() </a:t>
            </a:r>
            <a:r>
              <a:rPr lang="fr-FR" sz="1000" dirty="0">
                <a:solidFill>
                  <a:srgbClr val="6A9955"/>
                </a:solidFill>
                <a:latin typeface="Consolas" panose="020B0609020204030204" pitchFamily="49" charset="0"/>
              </a:rPr>
              <a:t>// Echelle</a:t>
            </a:r>
            <a:endParaRPr lang="fr-FR" sz="1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]),</a:t>
            </a:r>
            <a:endParaRPr lang="fr-FR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DF7954F7-CA6A-41B4-95BA-C651A815C6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7772" y="1603765"/>
            <a:ext cx="2356923" cy="15118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49132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Espace réservé du contenu 15"/>
          <p:cNvSpPr>
            <a:spLocks noGrp="1"/>
          </p:cNvSpPr>
          <p:nvPr>
            <p:ph idx="1"/>
          </p:nvPr>
        </p:nvSpPr>
        <p:spPr>
          <a:xfrm>
            <a:off x="571783" y="1140430"/>
            <a:ext cx="6729130" cy="3236589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 startAt="2"/>
            </a:pPr>
            <a:r>
              <a:rPr lang="fr-FR" dirty="0"/>
              <a:t>Afficher les coordonnées X,Y</a:t>
            </a:r>
          </a:p>
          <a:p>
            <a:pPr lvl="1"/>
            <a:r>
              <a:rPr lang="fr-FR" sz="1300" dirty="0">
                <a:solidFill>
                  <a:schemeClr val="accent3"/>
                </a:solidFill>
              </a:rPr>
              <a:t>Ajouter une </a:t>
            </a:r>
            <a:r>
              <a:rPr lang="fr-FR" sz="1300" b="1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&lt;div&gt;</a:t>
            </a:r>
            <a:r>
              <a:rPr lang="fr-FR" sz="1300" dirty="0">
                <a:solidFill>
                  <a:schemeClr val="accent3"/>
                </a:solidFill>
              </a:rPr>
              <a:t> à la page HTML</a:t>
            </a:r>
          </a:p>
          <a:p>
            <a:pPr lvl="1"/>
            <a:endParaRPr lang="fr-FR" sz="1300" dirty="0">
              <a:solidFill>
                <a:schemeClr val="accent3"/>
              </a:solidFill>
            </a:endParaRP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sz="1100" dirty="0"/>
          </a:p>
          <a:p>
            <a:pPr lvl="1"/>
            <a:r>
              <a:rPr lang="fr-FR" sz="1300" dirty="0">
                <a:solidFill>
                  <a:schemeClr val="accent3"/>
                </a:solidFill>
              </a:rPr>
              <a:t>Dans </a:t>
            </a:r>
            <a:r>
              <a:rPr lang="fr-FR" sz="1300" b="1" dirty="0">
                <a:solidFill>
                  <a:schemeClr val="accent3"/>
                </a:solidFill>
              </a:rPr>
              <a:t>script.js</a:t>
            </a:r>
            <a:r>
              <a:rPr lang="fr-FR" sz="1300" dirty="0">
                <a:solidFill>
                  <a:schemeClr val="accent3"/>
                </a:solidFill>
              </a:rPr>
              <a:t>, créer un nouveau control </a:t>
            </a:r>
            <a:r>
              <a:rPr lang="fr-FR" sz="1300" dirty="0" err="1">
                <a:solidFill>
                  <a:srgbClr val="8E9295"/>
                </a:solidFill>
              </a:rPr>
              <a:t>ol.control.MousePosition</a:t>
            </a:r>
            <a:r>
              <a:rPr lang="fr-FR" sz="1300" dirty="0">
                <a:solidFill>
                  <a:srgbClr val="8E9295"/>
                </a:solidFill>
              </a:rPr>
              <a:t> </a:t>
            </a:r>
          </a:p>
          <a:p>
            <a:pPr marL="153396" lvl="1" indent="0">
              <a:buNone/>
            </a:pPr>
            <a:endParaRPr lang="fr-FR" sz="13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53396" lvl="1" indent="0">
              <a:buNone/>
            </a:pPr>
            <a:endParaRPr lang="fr-FR" sz="13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53396" lvl="1" indent="0">
              <a:buNone/>
            </a:pPr>
            <a:endParaRPr lang="fr-FR" sz="13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53396" lvl="1" indent="0">
              <a:buNone/>
            </a:pPr>
            <a:endParaRPr lang="fr-FR" sz="13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53396" lvl="1" indent="0">
              <a:buNone/>
            </a:pPr>
            <a:endParaRPr lang="fr-FR" sz="200" dirty="0">
              <a:solidFill>
                <a:schemeClr val="accent3"/>
              </a:solidFill>
            </a:endParaRPr>
          </a:p>
          <a:p>
            <a:pPr lvl="1"/>
            <a:r>
              <a:rPr lang="fr-FR" sz="1300" dirty="0">
                <a:solidFill>
                  <a:schemeClr val="accent3"/>
                </a:solidFill>
              </a:rPr>
              <a:t>Ajouter </a:t>
            </a:r>
            <a:r>
              <a:rPr lang="fr-FR" sz="1300" b="1" dirty="0" err="1">
                <a:solidFill>
                  <a:schemeClr val="accent3"/>
                </a:solidFill>
              </a:rPr>
              <a:t>mousePositionControl</a:t>
            </a:r>
            <a:r>
              <a:rPr lang="fr-FR" sz="1300" dirty="0">
                <a:solidFill>
                  <a:schemeClr val="accent3"/>
                </a:solidFill>
              </a:rPr>
              <a:t> à la liste des </a:t>
            </a:r>
            <a:r>
              <a:rPr lang="fr-FR" sz="1300" dirty="0" err="1">
                <a:solidFill>
                  <a:schemeClr val="accent3"/>
                </a:solidFill>
              </a:rPr>
              <a:t>controls</a:t>
            </a:r>
            <a:r>
              <a:rPr lang="fr-FR" sz="1300" dirty="0">
                <a:solidFill>
                  <a:schemeClr val="accent3"/>
                </a:solidFill>
              </a:rPr>
              <a:t> de la carte</a:t>
            </a:r>
          </a:p>
        </p:txBody>
      </p:sp>
      <p:sp>
        <p:nvSpPr>
          <p:cNvPr id="70" name="Espace réservé du pied de page 6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JavaScript</a:t>
            </a:r>
          </a:p>
        </p:txBody>
      </p:sp>
      <p:sp>
        <p:nvSpPr>
          <p:cNvPr id="71" name="Espace réservé du numéro de diapositive 7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pPr/>
              <a:t>11</a:t>
            </a:fld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>
              <a:buFont typeface="+mj-lt"/>
              <a:buAutoNum type="romanUcPeriod" startAt="2"/>
            </a:pPr>
            <a:r>
              <a:rPr lang="fr-FR" dirty="0"/>
              <a:t>Débuter sur </a:t>
            </a:r>
            <a:r>
              <a:rPr lang="fr-FR" dirty="0" err="1"/>
              <a:t>OpenLayers</a:t>
            </a:r>
            <a:endParaRPr lang="fr-FR" dirty="0"/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3"/>
          </p:nvPr>
        </p:nvSpPr>
        <p:spPr>
          <a:xfrm>
            <a:off x="571501" y="766481"/>
            <a:ext cx="7952334" cy="373949"/>
          </a:xfrm>
        </p:spPr>
        <p:txBody>
          <a:bodyPr/>
          <a:lstStyle/>
          <a:p>
            <a:r>
              <a:rPr lang="fr-FR" dirty="0"/>
              <a:t>Ajouter des éléments à la carte </a:t>
            </a:r>
            <a:r>
              <a:rPr lang="fr-FR" b="0" i="0" dirty="0" err="1"/>
              <a:t>ol.control</a:t>
            </a:r>
            <a:endParaRPr lang="fr-FR" b="0" i="0" dirty="0"/>
          </a:p>
        </p:txBody>
      </p:sp>
      <p:sp>
        <p:nvSpPr>
          <p:cNvPr id="17" name="Espace réservé de la date 3">
            <a:extLst>
              <a:ext uri="{FF2B5EF4-FFF2-40B4-BE49-F238E27FC236}">
                <a16:creationId xmlns:a16="http://schemas.microsoft.com/office/drawing/2014/main" id="{75B8DC21-260F-44FA-BCBB-3AEB396703B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41328" y="75431"/>
            <a:ext cx="5382506" cy="86400"/>
          </a:xfrm>
        </p:spPr>
        <p:txBody>
          <a:bodyPr/>
          <a:lstStyle/>
          <a:p>
            <a:r>
              <a:rPr lang="fr-FR" dirty="0"/>
              <a:t>Master G2M P8 | 15/03/2019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43C81C2-8A28-42F3-8CD3-33439E529696}"/>
              </a:ext>
            </a:extLst>
          </p:cNvPr>
          <p:cNvSpPr/>
          <p:nvPr/>
        </p:nvSpPr>
        <p:spPr>
          <a:xfrm>
            <a:off x="866186" y="1603765"/>
            <a:ext cx="4081128" cy="1007968"/>
          </a:xfrm>
          <a:prstGeom prst="rect">
            <a:avLst/>
          </a:prstGeom>
          <a:solidFill>
            <a:srgbClr val="101828"/>
          </a:solidFill>
        </p:spPr>
        <p:txBody>
          <a:bodyPr wrap="square">
            <a:spAutoFit/>
          </a:bodyPr>
          <a:lstStyle/>
          <a:p>
            <a:r>
              <a:rPr lang="en-US" sz="85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sz="85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sz="85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850" dirty="0">
                <a:solidFill>
                  <a:srgbClr val="9CDCFE"/>
                </a:solidFill>
                <a:latin typeface="Consolas" panose="020B0609020204030204" pitchFamily="49" charset="0"/>
              </a:rPr>
              <a:t>id</a:t>
            </a:r>
            <a:r>
              <a:rPr lang="en-US" sz="85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850" dirty="0">
                <a:solidFill>
                  <a:srgbClr val="CE9178"/>
                </a:solidFill>
                <a:latin typeface="Consolas" panose="020B0609020204030204" pitchFamily="49" charset="0"/>
              </a:rPr>
              <a:t>"main"</a:t>
            </a:r>
            <a:r>
              <a:rPr lang="en-US" sz="85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sz="85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850" dirty="0">
                <a:solidFill>
                  <a:srgbClr val="808080"/>
                </a:solidFill>
                <a:latin typeface="Consolas" panose="020B0609020204030204" pitchFamily="49" charset="0"/>
              </a:rPr>
              <a:t>   &lt;</a:t>
            </a:r>
            <a:r>
              <a:rPr lang="en-US" sz="85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sz="85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850" dirty="0">
                <a:solidFill>
                  <a:srgbClr val="9CDCFE"/>
                </a:solidFill>
                <a:latin typeface="Consolas" panose="020B0609020204030204" pitchFamily="49" charset="0"/>
              </a:rPr>
              <a:t>id</a:t>
            </a:r>
            <a:r>
              <a:rPr lang="en-US" sz="85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850" dirty="0">
                <a:solidFill>
                  <a:srgbClr val="CE9178"/>
                </a:solidFill>
                <a:latin typeface="Consolas" panose="020B0609020204030204" pitchFamily="49" charset="0"/>
              </a:rPr>
              <a:t>"header"</a:t>
            </a:r>
            <a:r>
              <a:rPr lang="en-US" sz="85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sz="85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850" dirty="0">
                <a:solidFill>
                  <a:srgbClr val="808080"/>
                </a:solidFill>
                <a:latin typeface="Consolas" panose="020B0609020204030204" pitchFamily="49" charset="0"/>
              </a:rPr>
              <a:t>       &lt;</a:t>
            </a:r>
            <a:r>
              <a:rPr lang="en-US" sz="850" dirty="0">
                <a:solidFill>
                  <a:srgbClr val="569CD6"/>
                </a:solidFill>
                <a:latin typeface="Consolas" panose="020B0609020204030204" pitchFamily="49" charset="0"/>
              </a:rPr>
              <a:t>h2</a:t>
            </a:r>
            <a:r>
              <a:rPr lang="en-US" sz="85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sz="850" dirty="0" err="1">
                <a:solidFill>
                  <a:srgbClr val="D4D4D4"/>
                </a:solidFill>
                <a:latin typeface="Consolas" panose="020B0609020204030204" pitchFamily="49" charset="0"/>
              </a:rPr>
              <a:t>Débuter</a:t>
            </a:r>
            <a:r>
              <a:rPr lang="en-US" sz="850" dirty="0">
                <a:solidFill>
                  <a:srgbClr val="D4D4D4"/>
                </a:solidFill>
                <a:latin typeface="Consolas" panose="020B0609020204030204" pitchFamily="49" charset="0"/>
              </a:rPr>
              <a:t> sur </a:t>
            </a:r>
            <a:r>
              <a:rPr lang="en-US" sz="850" dirty="0" err="1">
                <a:solidFill>
                  <a:srgbClr val="D4D4D4"/>
                </a:solidFill>
                <a:latin typeface="Consolas" panose="020B0609020204030204" pitchFamily="49" charset="0"/>
              </a:rPr>
              <a:t>OpenLayers</a:t>
            </a:r>
            <a:r>
              <a:rPr lang="en-US" sz="85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sz="850" dirty="0">
                <a:solidFill>
                  <a:srgbClr val="569CD6"/>
                </a:solidFill>
                <a:latin typeface="Consolas" panose="020B0609020204030204" pitchFamily="49" charset="0"/>
              </a:rPr>
              <a:t>h2</a:t>
            </a:r>
            <a:r>
              <a:rPr lang="en-US" sz="85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sz="85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850" dirty="0">
                <a:solidFill>
                  <a:srgbClr val="808080"/>
                </a:solidFill>
                <a:latin typeface="Consolas" panose="020B0609020204030204" pitchFamily="49" charset="0"/>
              </a:rPr>
              <a:t>   &lt;/</a:t>
            </a:r>
            <a:r>
              <a:rPr lang="en-US" sz="85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sz="85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sz="85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850" dirty="0">
                <a:solidFill>
                  <a:srgbClr val="808080"/>
                </a:solidFill>
                <a:latin typeface="Consolas" panose="020B0609020204030204" pitchFamily="49" charset="0"/>
              </a:rPr>
              <a:t>   &lt;</a:t>
            </a:r>
            <a:r>
              <a:rPr lang="en-US" sz="85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sz="85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850" dirty="0">
                <a:solidFill>
                  <a:srgbClr val="9CDCFE"/>
                </a:solidFill>
                <a:latin typeface="Consolas" panose="020B0609020204030204" pitchFamily="49" charset="0"/>
              </a:rPr>
              <a:t>id</a:t>
            </a:r>
            <a:r>
              <a:rPr lang="en-US" sz="85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850" dirty="0">
                <a:solidFill>
                  <a:srgbClr val="CE9178"/>
                </a:solidFill>
                <a:latin typeface="Consolas" panose="020B0609020204030204" pitchFamily="49" charset="0"/>
              </a:rPr>
              <a:t>"map"</a:t>
            </a:r>
            <a:r>
              <a:rPr lang="en-US" sz="85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85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sz="85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850" dirty="0">
                <a:solidFill>
                  <a:srgbClr val="CE9178"/>
                </a:solidFill>
                <a:latin typeface="Consolas" panose="020B0609020204030204" pitchFamily="49" charset="0"/>
              </a:rPr>
              <a:t>"map"</a:t>
            </a:r>
            <a:r>
              <a:rPr lang="en-US" sz="850" dirty="0">
                <a:solidFill>
                  <a:srgbClr val="808080"/>
                </a:solidFill>
                <a:latin typeface="Consolas" panose="020B0609020204030204" pitchFamily="49" charset="0"/>
              </a:rPr>
              <a:t>&gt;&lt;/</a:t>
            </a:r>
            <a:r>
              <a:rPr lang="en-US" sz="85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sz="85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sz="85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900" dirty="0">
                <a:solidFill>
                  <a:srgbClr val="808080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   &lt;</a:t>
            </a:r>
            <a:r>
              <a:rPr lang="en-US" sz="900" dirty="0">
                <a:solidFill>
                  <a:srgbClr val="569CD6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div</a:t>
            </a:r>
            <a:r>
              <a:rPr lang="en-US" sz="900" dirty="0">
                <a:solidFill>
                  <a:srgbClr val="D4D4D4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9CDCFE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id</a:t>
            </a:r>
            <a:r>
              <a:rPr lang="en-US" sz="900" dirty="0">
                <a:solidFill>
                  <a:srgbClr val="D4D4D4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CE9178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"mouse-position"</a:t>
            </a:r>
            <a:r>
              <a:rPr lang="en-US" sz="900" dirty="0">
                <a:solidFill>
                  <a:srgbClr val="808080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&gt;&lt;/</a:t>
            </a:r>
            <a:r>
              <a:rPr lang="en-US" sz="900" dirty="0">
                <a:solidFill>
                  <a:srgbClr val="569CD6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div</a:t>
            </a:r>
            <a:r>
              <a:rPr lang="en-US" sz="900" dirty="0">
                <a:solidFill>
                  <a:srgbClr val="808080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&gt;</a:t>
            </a:r>
            <a:endParaRPr lang="en-US" sz="900" dirty="0">
              <a:solidFill>
                <a:srgbClr val="D4D4D4"/>
              </a:solidFill>
              <a:effectLst>
                <a:glow rad="228600">
                  <a:schemeClr val="accent2">
                    <a:satMod val="175000"/>
                    <a:alpha val="40000"/>
                  </a:schemeClr>
                </a:glow>
              </a:effectLst>
              <a:latin typeface="Consolas" panose="020B0609020204030204" pitchFamily="49" charset="0"/>
            </a:endParaRPr>
          </a:p>
          <a:p>
            <a:r>
              <a:rPr lang="en-US" sz="85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sz="85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sz="85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sz="85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A110E8D-2971-49C1-A379-C4373C35EB19}"/>
              </a:ext>
            </a:extLst>
          </p:cNvPr>
          <p:cNvSpPr/>
          <p:nvPr/>
        </p:nvSpPr>
        <p:spPr>
          <a:xfrm>
            <a:off x="866186" y="2840376"/>
            <a:ext cx="5882632" cy="923330"/>
          </a:xfrm>
          <a:prstGeom prst="rect">
            <a:avLst/>
          </a:prstGeom>
          <a:solidFill>
            <a:srgbClr val="101828"/>
          </a:solidFill>
        </p:spPr>
        <p:txBody>
          <a:bodyPr wrap="square">
            <a:spAutoFit/>
          </a:bodyPr>
          <a:lstStyle/>
          <a:p>
            <a:r>
              <a:rPr lang="fr-FR" sz="900" dirty="0">
                <a:solidFill>
                  <a:srgbClr val="569CD6"/>
                </a:solidFill>
                <a:latin typeface="Consolas" panose="020B0609020204030204" pitchFamily="49" charset="0"/>
              </a:rPr>
              <a:t>var</a:t>
            </a:r>
            <a:r>
              <a:rPr lang="fr-FR" sz="9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900" dirty="0" err="1">
                <a:solidFill>
                  <a:srgbClr val="9CDCFE"/>
                </a:solidFill>
                <a:latin typeface="Consolas" panose="020B0609020204030204" pitchFamily="49" charset="0"/>
              </a:rPr>
              <a:t>mousePositionControl</a:t>
            </a:r>
            <a:r>
              <a:rPr lang="fr-FR" sz="9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fr-FR" sz="900" dirty="0">
                <a:solidFill>
                  <a:srgbClr val="569CD6"/>
                </a:solidFill>
                <a:latin typeface="Consolas" panose="020B0609020204030204" pitchFamily="49" charset="0"/>
              </a:rPr>
              <a:t>new</a:t>
            </a:r>
            <a:r>
              <a:rPr lang="fr-FR" sz="9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900" dirty="0" err="1">
                <a:solidFill>
                  <a:srgbClr val="4EC9B0"/>
                </a:solidFill>
                <a:latin typeface="Consolas" panose="020B0609020204030204" pitchFamily="49" charset="0"/>
              </a:rPr>
              <a:t>ol</a:t>
            </a:r>
            <a:r>
              <a:rPr lang="fr-FR" sz="9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900" dirty="0" err="1">
                <a:solidFill>
                  <a:srgbClr val="4EC9B0"/>
                </a:solidFill>
                <a:latin typeface="Consolas" panose="020B0609020204030204" pitchFamily="49" charset="0"/>
              </a:rPr>
              <a:t>control</a:t>
            </a:r>
            <a:r>
              <a:rPr lang="fr-FR" sz="9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900" dirty="0" err="1">
                <a:solidFill>
                  <a:srgbClr val="4EC9B0"/>
                </a:solidFill>
                <a:latin typeface="Consolas" panose="020B0609020204030204" pitchFamily="49" charset="0"/>
              </a:rPr>
              <a:t>MousePosition</a:t>
            </a:r>
            <a:r>
              <a:rPr lang="fr-FR" sz="900" dirty="0">
                <a:solidFill>
                  <a:srgbClr val="D4D4D4"/>
                </a:solidFill>
                <a:latin typeface="Consolas" panose="020B0609020204030204" pitchFamily="49" charset="0"/>
              </a:rPr>
              <a:t>({</a:t>
            </a:r>
          </a:p>
          <a:p>
            <a:r>
              <a:rPr lang="fr-FR" sz="900" dirty="0">
                <a:solidFill>
                  <a:srgbClr val="9CDCFE"/>
                </a:solidFill>
                <a:latin typeface="Consolas" panose="020B0609020204030204" pitchFamily="49" charset="0"/>
              </a:rPr>
              <a:t>   </a:t>
            </a:r>
            <a:r>
              <a:rPr lang="fr-FR" sz="900" dirty="0" err="1">
                <a:solidFill>
                  <a:srgbClr val="9CDCFE"/>
                </a:solidFill>
                <a:latin typeface="Consolas" panose="020B0609020204030204" pitchFamily="49" charset="0"/>
              </a:rPr>
              <a:t>coordinateFormat</a:t>
            </a:r>
            <a:r>
              <a:rPr lang="fr-FR" sz="9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fr-FR" sz="9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900" dirty="0" err="1">
                <a:solidFill>
                  <a:srgbClr val="9CDCFE"/>
                </a:solidFill>
                <a:latin typeface="Consolas" panose="020B0609020204030204" pitchFamily="49" charset="0"/>
              </a:rPr>
              <a:t>ol</a:t>
            </a:r>
            <a:r>
              <a:rPr lang="fr-FR" sz="9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900" dirty="0" err="1">
                <a:solidFill>
                  <a:srgbClr val="9CDCFE"/>
                </a:solidFill>
                <a:latin typeface="Consolas" panose="020B0609020204030204" pitchFamily="49" charset="0"/>
              </a:rPr>
              <a:t>coordinate</a:t>
            </a:r>
            <a:r>
              <a:rPr lang="fr-FR" sz="9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900" dirty="0" err="1">
                <a:solidFill>
                  <a:srgbClr val="DCDCAA"/>
                </a:solidFill>
                <a:latin typeface="Consolas" panose="020B0609020204030204" pitchFamily="49" charset="0"/>
              </a:rPr>
              <a:t>createStringXY</a:t>
            </a:r>
            <a:r>
              <a:rPr lang="fr-FR" sz="9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fr-FR" sz="900" dirty="0">
                <a:solidFill>
                  <a:srgbClr val="B5CEA8"/>
                </a:solidFill>
                <a:latin typeface="Consolas" panose="020B0609020204030204" pitchFamily="49" charset="0"/>
              </a:rPr>
              <a:t>4</a:t>
            </a:r>
            <a:r>
              <a:rPr lang="fr-FR" sz="900" dirty="0">
                <a:solidFill>
                  <a:srgbClr val="D4D4D4"/>
                </a:solidFill>
                <a:latin typeface="Consolas" panose="020B0609020204030204" pitchFamily="49" charset="0"/>
              </a:rPr>
              <a:t>),</a:t>
            </a:r>
          </a:p>
          <a:p>
            <a:r>
              <a:rPr lang="fr-FR" sz="900" dirty="0">
                <a:solidFill>
                  <a:srgbClr val="9CDCFE"/>
                </a:solidFill>
                <a:latin typeface="Consolas" panose="020B0609020204030204" pitchFamily="49" charset="0"/>
              </a:rPr>
              <a:t>   projection:</a:t>
            </a:r>
            <a:r>
              <a:rPr lang="fr-FR" sz="9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900" dirty="0">
                <a:solidFill>
                  <a:srgbClr val="CE9178"/>
                </a:solidFill>
                <a:latin typeface="Consolas" panose="020B0609020204030204" pitchFamily="49" charset="0"/>
              </a:rPr>
              <a:t>'EPSG:4326’</a:t>
            </a:r>
            <a:r>
              <a:rPr lang="fr-FR" sz="9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fr-FR" sz="900" dirty="0">
                <a:solidFill>
                  <a:srgbClr val="9CDCFE"/>
                </a:solidFill>
                <a:latin typeface="Consolas" panose="020B0609020204030204" pitchFamily="49" charset="0"/>
              </a:rPr>
              <a:t>   </a:t>
            </a:r>
            <a:r>
              <a:rPr lang="fr-FR" sz="900" dirty="0" err="1">
                <a:solidFill>
                  <a:srgbClr val="9CDCFE"/>
                </a:solidFill>
                <a:latin typeface="Consolas" panose="020B0609020204030204" pitchFamily="49" charset="0"/>
              </a:rPr>
              <a:t>className</a:t>
            </a:r>
            <a:r>
              <a:rPr lang="fr-FR" sz="9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fr-FR" sz="9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900" dirty="0">
                <a:solidFill>
                  <a:srgbClr val="CE9178"/>
                </a:solidFill>
                <a:latin typeface="Consolas" panose="020B0609020204030204" pitchFamily="49" charset="0"/>
              </a:rPr>
              <a:t>'custom-mouse-position’</a:t>
            </a:r>
            <a:r>
              <a:rPr lang="fr-FR" sz="9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fr-FR" sz="900" dirty="0">
                <a:solidFill>
                  <a:srgbClr val="9CDCFE"/>
                </a:solidFill>
                <a:latin typeface="Consolas" panose="020B0609020204030204" pitchFamily="49" charset="0"/>
              </a:rPr>
              <a:t>   </a:t>
            </a:r>
            <a:r>
              <a:rPr lang="fr-FR" sz="900" dirty="0" err="1">
                <a:solidFill>
                  <a:srgbClr val="9CDCFE"/>
                </a:solidFill>
                <a:latin typeface="Consolas" panose="020B0609020204030204" pitchFamily="49" charset="0"/>
              </a:rPr>
              <a:t>target</a:t>
            </a:r>
            <a:r>
              <a:rPr lang="fr-FR" sz="9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fr-FR" sz="9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900" dirty="0" err="1">
                <a:solidFill>
                  <a:srgbClr val="9CDCFE"/>
                </a:solidFill>
                <a:latin typeface="Consolas" panose="020B0609020204030204" pitchFamily="49" charset="0"/>
              </a:rPr>
              <a:t>document</a:t>
            </a:r>
            <a:r>
              <a:rPr lang="fr-FR" sz="9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900" dirty="0" err="1">
                <a:solidFill>
                  <a:srgbClr val="DCDCAA"/>
                </a:solidFill>
                <a:latin typeface="Consolas" panose="020B0609020204030204" pitchFamily="49" charset="0"/>
              </a:rPr>
              <a:t>getElementById</a:t>
            </a:r>
            <a:r>
              <a:rPr lang="fr-FR" sz="9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fr-FR" sz="900" dirty="0">
                <a:solidFill>
                  <a:srgbClr val="CE9178"/>
                </a:solidFill>
                <a:latin typeface="Consolas" panose="020B0609020204030204" pitchFamily="49" charset="0"/>
              </a:rPr>
              <a:t>'mouse-position'</a:t>
            </a:r>
            <a:r>
              <a:rPr lang="fr-FR" sz="9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fr-FR" sz="900" dirty="0">
                <a:solidFill>
                  <a:srgbClr val="D4D4D4"/>
                </a:solidFill>
                <a:latin typeface="Consolas" panose="020B0609020204030204" pitchFamily="49" charset="0"/>
              </a:rPr>
              <a:t>});</a:t>
            </a:r>
            <a:endParaRPr lang="fr-FR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D306CD6-C552-45D3-813B-ACFE3F4BB76F}"/>
              </a:ext>
            </a:extLst>
          </p:cNvPr>
          <p:cNvSpPr/>
          <p:nvPr/>
        </p:nvSpPr>
        <p:spPr>
          <a:xfrm>
            <a:off x="866186" y="4003070"/>
            <a:ext cx="5882632" cy="923330"/>
          </a:xfrm>
          <a:prstGeom prst="rect">
            <a:avLst/>
          </a:prstGeom>
          <a:solidFill>
            <a:srgbClr val="101828"/>
          </a:solidFill>
        </p:spPr>
        <p:txBody>
          <a:bodyPr wrap="square">
            <a:spAutoFit/>
          </a:bodyPr>
          <a:lstStyle/>
          <a:p>
            <a:r>
              <a:rPr lang="fr-FR" sz="900" dirty="0" err="1">
                <a:solidFill>
                  <a:srgbClr val="9CDCFE"/>
                </a:solidFill>
                <a:latin typeface="Consolas" panose="020B0609020204030204" pitchFamily="49" charset="0"/>
              </a:rPr>
              <a:t>controls</a:t>
            </a:r>
            <a:r>
              <a:rPr lang="fr-FR" sz="9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fr-FR" sz="9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900" dirty="0" err="1">
                <a:solidFill>
                  <a:srgbClr val="9CDCFE"/>
                </a:solidFill>
                <a:latin typeface="Consolas" panose="020B0609020204030204" pitchFamily="49" charset="0"/>
              </a:rPr>
              <a:t>ol</a:t>
            </a:r>
            <a:r>
              <a:rPr lang="fr-FR" sz="9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900" dirty="0" err="1">
                <a:solidFill>
                  <a:srgbClr val="9CDCFE"/>
                </a:solidFill>
                <a:latin typeface="Consolas" panose="020B0609020204030204" pitchFamily="49" charset="0"/>
              </a:rPr>
              <a:t>control</a:t>
            </a:r>
            <a:r>
              <a:rPr lang="fr-FR" sz="9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900" dirty="0" err="1">
                <a:solidFill>
                  <a:srgbClr val="DCDCAA"/>
                </a:solidFill>
                <a:latin typeface="Consolas" panose="020B0609020204030204" pitchFamily="49" charset="0"/>
              </a:rPr>
              <a:t>defaults</a:t>
            </a:r>
            <a:r>
              <a:rPr lang="fr-FR" sz="900" dirty="0">
                <a:solidFill>
                  <a:srgbClr val="D4D4D4"/>
                </a:solidFill>
                <a:latin typeface="Consolas" panose="020B0609020204030204" pitchFamily="49" charset="0"/>
              </a:rPr>
              <a:t>().</a:t>
            </a:r>
            <a:r>
              <a:rPr lang="fr-FR" sz="900" dirty="0" err="1">
                <a:solidFill>
                  <a:srgbClr val="DCDCAA"/>
                </a:solidFill>
                <a:latin typeface="Consolas" panose="020B0609020204030204" pitchFamily="49" charset="0"/>
              </a:rPr>
              <a:t>extend</a:t>
            </a:r>
            <a:r>
              <a:rPr lang="fr-FR" sz="900" dirty="0">
                <a:solidFill>
                  <a:srgbClr val="D4D4D4"/>
                </a:solidFill>
                <a:latin typeface="Consolas" panose="020B0609020204030204" pitchFamily="49" charset="0"/>
              </a:rPr>
              <a:t>([</a:t>
            </a:r>
          </a:p>
          <a:p>
            <a:r>
              <a:rPr lang="fr-FR" sz="900" dirty="0">
                <a:solidFill>
                  <a:srgbClr val="569CD6"/>
                </a:solidFill>
                <a:latin typeface="Consolas" panose="020B0609020204030204" pitchFamily="49" charset="0"/>
              </a:rPr>
              <a:t>   new</a:t>
            </a:r>
            <a:r>
              <a:rPr lang="fr-FR" sz="9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900" dirty="0" err="1">
                <a:solidFill>
                  <a:srgbClr val="4EC9B0"/>
                </a:solidFill>
                <a:latin typeface="Consolas" panose="020B0609020204030204" pitchFamily="49" charset="0"/>
              </a:rPr>
              <a:t>ol</a:t>
            </a:r>
            <a:r>
              <a:rPr lang="fr-FR" sz="9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900" dirty="0" err="1">
                <a:solidFill>
                  <a:srgbClr val="4EC9B0"/>
                </a:solidFill>
                <a:latin typeface="Consolas" panose="020B0609020204030204" pitchFamily="49" charset="0"/>
              </a:rPr>
              <a:t>control</a:t>
            </a:r>
            <a:r>
              <a:rPr lang="fr-FR" sz="9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900" dirty="0" err="1">
                <a:solidFill>
                  <a:srgbClr val="4EC9B0"/>
                </a:solidFill>
                <a:latin typeface="Consolas" panose="020B0609020204030204" pitchFamily="49" charset="0"/>
              </a:rPr>
              <a:t>OverviewMap</a:t>
            </a:r>
            <a:r>
              <a:rPr lang="fr-FR" sz="900" dirty="0">
                <a:solidFill>
                  <a:srgbClr val="D4D4D4"/>
                </a:solidFill>
                <a:latin typeface="Consolas" panose="020B0609020204030204" pitchFamily="49" charset="0"/>
              </a:rPr>
              <a:t>({</a:t>
            </a:r>
            <a:r>
              <a:rPr lang="fr-FR" sz="900" dirty="0" err="1">
                <a:solidFill>
                  <a:srgbClr val="9CDCFE"/>
                </a:solidFill>
                <a:latin typeface="Consolas" panose="020B0609020204030204" pitchFamily="49" charset="0"/>
              </a:rPr>
              <a:t>className</a:t>
            </a:r>
            <a:r>
              <a:rPr lang="fr-FR" sz="9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fr-FR" sz="9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9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fr-FR" sz="900" dirty="0" err="1">
                <a:solidFill>
                  <a:srgbClr val="CE9178"/>
                </a:solidFill>
                <a:latin typeface="Consolas" panose="020B0609020204030204" pitchFamily="49" charset="0"/>
              </a:rPr>
              <a:t>ol-overviewmap</a:t>
            </a:r>
            <a:r>
              <a:rPr lang="fr-FR" sz="9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fr-FR" sz="900" dirty="0">
                <a:solidFill>
                  <a:srgbClr val="D4D4D4"/>
                </a:solidFill>
                <a:latin typeface="Consolas" panose="020B0609020204030204" pitchFamily="49" charset="0"/>
              </a:rPr>
              <a:t>}), </a:t>
            </a:r>
            <a:r>
              <a:rPr lang="fr-FR" sz="900" dirty="0">
                <a:solidFill>
                  <a:srgbClr val="6A9955"/>
                </a:solidFill>
                <a:latin typeface="Consolas" panose="020B0609020204030204" pitchFamily="49" charset="0"/>
              </a:rPr>
              <a:t>// Mini-</a:t>
            </a:r>
            <a:r>
              <a:rPr lang="fr-FR" sz="900" dirty="0" err="1">
                <a:solidFill>
                  <a:srgbClr val="6A9955"/>
                </a:solidFill>
                <a:latin typeface="Consolas" panose="020B0609020204030204" pitchFamily="49" charset="0"/>
              </a:rPr>
              <a:t>map</a:t>
            </a:r>
            <a:endParaRPr lang="fr-FR" sz="9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900" dirty="0">
                <a:solidFill>
                  <a:srgbClr val="569CD6"/>
                </a:solidFill>
                <a:latin typeface="Consolas" panose="020B0609020204030204" pitchFamily="49" charset="0"/>
              </a:rPr>
              <a:t>   new</a:t>
            </a:r>
            <a:r>
              <a:rPr lang="fr-FR" sz="9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900" dirty="0" err="1">
                <a:solidFill>
                  <a:srgbClr val="4EC9B0"/>
                </a:solidFill>
                <a:latin typeface="Consolas" panose="020B0609020204030204" pitchFamily="49" charset="0"/>
              </a:rPr>
              <a:t>ol</a:t>
            </a:r>
            <a:r>
              <a:rPr lang="fr-FR" sz="9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900" dirty="0" err="1">
                <a:solidFill>
                  <a:srgbClr val="4EC9B0"/>
                </a:solidFill>
                <a:latin typeface="Consolas" panose="020B0609020204030204" pitchFamily="49" charset="0"/>
              </a:rPr>
              <a:t>control</a:t>
            </a:r>
            <a:r>
              <a:rPr lang="fr-FR" sz="9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900" dirty="0" err="1">
                <a:solidFill>
                  <a:srgbClr val="4EC9B0"/>
                </a:solidFill>
                <a:latin typeface="Consolas" panose="020B0609020204030204" pitchFamily="49" charset="0"/>
              </a:rPr>
              <a:t>FullScreen</a:t>
            </a:r>
            <a:r>
              <a:rPr lang="fr-FR" sz="900" dirty="0">
                <a:solidFill>
                  <a:srgbClr val="D4D4D4"/>
                </a:solidFill>
                <a:latin typeface="Consolas" panose="020B0609020204030204" pitchFamily="49" charset="0"/>
              </a:rPr>
              <a:t>(), </a:t>
            </a:r>
            <a:r>
              <a:rPr lang="fr-FR" sz="900" dirty="0">
                <a:solidFill>
                  <a:srgbClr val="6A9955"/>
                </a:solidFill>
                <a:latin typeface="Consolas" panose="020B0609020204030204" pitchFamily="49" charset="0"/>
              </a:rPr>
              <a:t>// Plein-</a:t>
            </a:r>
            <a:r>
              <a:rPr lang="fr-FR" sz="900" dirty="0" err="1">
                <a:solidFill>
                  <a:srgbClr val="6A9955"/>
                </a:solidFill>
                <a:latin typeface="Consolas" panose="020B0609020204030204" pitchFamily="49" charset="0"/>
              </a:rPr>
              <a:t>ecran</a:t>
            </a:r>
            <a:endParaRPr lang="fr-FR" sz="9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900" dirty="0">
                <a:solidFill>
                  <a:srgbClr val="569CD6"/>
                </a:solidFill>
                <a:latin typeface="Consolas" panose="020B0609020204030204" pitchFamily="49" charset="0"/>
              </a:rPr>
              <a:t>   new</a:t>
            </a:r>
            <a:r>
              <a:rPr lang="fr-FR" sz="9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900" dirty="0" err="1">
                <a:solidFill>
                  <a:srgbClr val="4EC9B0"/>
                </a:solidFill>
                <a:latin typeface="Consolas" panose="020B0609020204030204" pitchFamily="49" charset="0"/>
              </a:rPr>
              <a:t>ol</a:t>
            </a:r>
            <a:r>
              <a:rPr lang="fr-FR" sz="9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900" dirty="0" err="1">
                <a:solidFill>
                  <a:srgbClr val="4EC9B0"/>
                </a:solidFill>
                <a:latin typeface="Consolas" panose="020B0609020204030204" pitchFamily="49" charset="0"/>
              </a:rPr>
              <a:t>control</a:t>
            </a:r>
            <a:r>
              <a:rPr lang="fr-FR" sz="9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900" dirty="0" err="1">
                <a:solidFill>
                  <a:srgbClr val="4EC9B0"/>
                </a:solidFill>
                <a:latin typeface="Consolas" panose="020B0609020204030204" pitchFamily="49" charset="0"/>
              </a:rPr>
              <a:t>ScaleLine</a:t>
            </a:r>
            <a:r>
              <a:rPr lang="fr-FR" sz="900" dirty="0">
                <a:solidFill>
                  <a:srgbClr val="D4D4D4"/>
                </a:solidFill>
                <a:latin typeface="Consolas" panose="020B0609020204030204" pitchFamily="49" charset="0"/>
              </a:rPr>
              <a:t>(), </a:t>
            </a:r>
            <a:r>
              <a:rPr lang="fr-FR" sz="900" dirty="0">
                <a:solidFill>
                  <a:srgbClr val="6A9955"/>
                </a:solidFill>
                <a:latin typeface="Consolas" panose="020B0609020204030204" pitchFamily="49" charset="0"/>
              </a:rPr>
              <a:t>// Echelle</a:t>
            </a:r>
            <a:endParaRPr lang="fr-FR" sz="9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900" dirty="0">
                <a:solidFill>
                  <a:srgbClr val="9CDCFE"/>
                </a:solidFill>
                <a:latin typeface="Consolas" panose="020B0609020204030204" pitchFamily="49" charset="0"/>
              </a:rPr>
              <a:t>   </a:t>
            </a:r>
            <a:r>
              <a:rPr lang="fr-FR" sz="900" dirty="0" err="1">
                <a:solidFill>
                  <a:srgbClr val="9CDCFE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mousePositionControl</a:t>
            </a:r>
            <a:r>
              <a:rPr lang="fr-FR" sz="9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900" dirty="0">
                <a:solidFill>
                  <a:srgbClr val="6A9955"/>
                </a:solidFill>
                <a:latin typeface="Consolas" panose="020B0609020204030204" pitchFamily="49" charset="0"/>
              </a:rPr>
              <a:t>// X,Y</a:t>
            </a:r>
            <a:endParaRPr lang="fr-FR" sz="9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900" dirty="0">
                <a:solidFill>
                  <a:srgbClr val="D4D4D4"/>
                </a:solidFill>
                <a:latin typeface="Consolas" panose="020B0609020204030204" pitchFamily="49" charset="0"/>
              </a:rPr>
              <a:t>]),</a:t>
            </a:r>
            <a:endParaRPr lang="fr-FR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7F110F34-66C8-45E6-86B0-619004B191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1750" y="1283916"/>
            <a:ext cx="1838325" cy="12763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500DE241-4F74-46FF-94A0-E0D9E34844CB}"/>
              </a:ext>
            </a:extLst>
          </p:cNvPr>
          <p:cNvSpPr/>
          <p:nvPr/>
        </p:nvSpPr>
        <p:spPr>
          <a:xfrm>
            <a:off x="6284794" y="2316772"/>
            <a:ext cx="1214651" cy="297888"/>
          </a:xfrm>
          <a:prstGeom prst="roundRect">
            <a:avLst/>
          </a:prstGeom>
          <a:noFill/>
          <a:ln w="28575">
            <a:solidFill>
              <a:schemeClr val="accent1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64754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Espace réservé du contenu 15"/>
          <p:cNvSpPr>
            <a:spLocks noGrp="1"/>
          </p:cNvSpPr>
          <p:nvPr>
            <p:ph idx="1"/>
          </p:nvPr>
        </p:nvSpPr>
        <p:spPr>
          <a:xfrm>
            <a:off x="571783" y="1140431"/>
            <a:ext cx="7466748" cy="3617621"/>
          </a:xfrm>
        </p:spPr>
        <p:txBody>
          <a:bodyPr>
            <a:normAutofit lnSpcReduction="10000"/>
          </a:bodyPr>
          <a:lstStyle/>
          <a:p>
            <a:pPr marL="342900" indent="-342900">
              <a:buFont typeface="+mj-lt"/>
              <a:buAutoNum type="arabicPeriod"/>
            </a:pPr>
            <a:r>
              <a:rPr lang="fr-FR" dirty="0"/>
              <a:t>Ajouter une couche « WMTS »</a:t>
            </a:r>
          </a:p>
          <a:p>
            <a:pPr lvl="1"/>
            <a:r>
              <a:rPr lang="fr-FR" sz="1300" dirty="0">
                <a:solidFill>
                  <a:schemeClr val="accent3"/>
                </a:solidFill>
                <a:hlinkClick r:id="rId2"/>
              </a:rPr>
              <a:t>https://openlayers.org/en/latest/examples/wmts-ign.html</a:t>
            </a:r>
            <a:endParaRPr lang="fr-FR" sz="1300" dirty="0">
              <a:solidFill>
                <a:schemeClr val="accent3"/>
              </a:solidFill>
            </a:endParaRPr>
          </a:p>
          <a:p>
            <a:pPr lvl="1"/>
            <a:endParaRPr lang="fr-FR" sz="1300" dirty="0">
              <a:solidFill>
                <a:schemeClr val="accent3"/>
              </a:solidFill>
              <a:hlinkClick r:id="rId3"/>
            </a:endParaRPr>
          </a:p>
          <a:p>
            <a:pPr lvl="1"/>
            <a:endParaRPr lang="fr-FR" sz="1300" dirty="0">
              <a:solidFill>
                <a:schemeClr val="accent3"/>
              </a:solidFill>
              <a:hlinkClick r:id="rId3"/>
            </a:endParaRPr>
          </a:p>
          <a:p>
            <a:pPr lvl="1"/>
            <a:endParaRPr lang="fr-FR" sz="1300" dirty="0">
              <a:solidFill>
                <a:schemeClr val="accent3"/>
              </a:solidFill>
              <a:hlinkClick r:id="rId3"/>
            </a:endParaRPr>
          </a:p>
          <a:p>
            <a:pPr lvl="1"/>
            <a:endParaRPr lang="fr-FR" sz="1300" dirty="0">
              <a:solidFill>
                <a:schemeClr val="accent3"/>
              </a:solidFill>
              <a:hlinkClick r:id="rId3"/>
            </a:endParaRPr>
          </a:p>
          <a:p>
            <a:pPr lvl="1"/>
            <a:endParaRPr lang="fr-FR" sz="1300" dirty="0">
              <a:solidFill>
                <a:schemeClr val="accent3"/>
              </a:solidFill>
              <a:hlinkClick r:id="rId3"/>
            </a:endParaRPr>
          </a:p>
          <a:p>
            <a:pPr lvl="1"/>
            <a:endParaRPr lang="fr-FR" sz="1300" dirty="0">
              <a:solidFill>
                <a:schemeClr val="accent3"/>
              </a:solidFill>
              <a:hlinkClick r:id="rId3"/>
            </a:endParaRPr>
          </a:p>
          <a:p>
            <a:pPr lvl="1"/>
            <a:endParaRPr lang="fr-FR" sz="1300" dirty="0">
              <a:solidFill>
                <a:schemeClr val="accent3"/>
              </a:solidFill>
              <a:hlinkClick r:id="rId3"/>
            </a:endParaRPr>
          </a:p>
          <a:p>
            <a:pPr lvl="1"/>
            <a:endParaRPr lang="fr-FR" sz="1300" dirty="0">
              <a:solidFill>
                <a:schemeClr val="accent3"/>
              </a:solidFill>
              <a:hlinkClick r:id="rId3"/>
            </a:endParaRPr>
          </a:p>
          <a:p>
            <a:pPr lvl="1"/>
            <a:endParaRPr lang="fr-FR" sz="1300" dirty="0">
              <a:solidFill>
                <a:schemeClr val="accent3"/>
              </a:solidFill>
              <a:hlinkClick r:id="rId3"/>
            </a:endParaRPr>
          </a:p>
          <a:p>
            <a:pPr lvl="1"/>
            <a:endParaRPr lang="fr-FR" sz="1300" dirty="0">
              <a:solidFill>
                <a:schemeClr val="accent3"/>
              </a:solidFill>
              <a:hlinkClick r:id="rId3"/>
            </a:endParaRPr>
          </a:p>
          <a:p>
            <a:pPr lvl="1"/>
            <a:endParaRPr lang="fr-FR" sz="1300" dirty="0">
              <a:solidFill>
                <a:schemeClr val="accent3"/>
              </a:solidFill>
              <a:hlinkClick r:id="rId3"/>
            </a:endParaRPr>
          </a:p>
          <a:p>
            <a:pPr lvl="1"/>
            <a:endParaRPr lang="fr-FR" sz="1300" dirty="0">
              <a:solidFill>
                <a:schemeClr val="accent3"/>
              </a:solidFill>
              <a:hlinkClick r:id="rId3"/>
            </a:endParaRPr>
          </a:p>
          <a:p>
            <a:pPr lvl="1"/>
            <a:endParaRPr lang="fr-FR" sz="1300" dirty="0">
              <a:solidFill>
                <a:schemeClr val="accent3"/>
              </a:solidFill>
              <a:hlinkClick r:id="rId3"/>
            </a:endParaRPr>
          </a:p>
          <a:p>
            <a:pPr marL="153396" lvl="1" indent="0">
              <a:buNone/>
            </a:pPr>
            <a:endParaRPr lang="fr-FR" sz="1300" dirty="0">
              <a:solidFill>
                <a:schemeClr val="accent3"/>
              </a:solidFill>
              <a:hlinkClick r:id="rId3"/>
            </a:endParaRPr>
          </a:p>
          <a:p>
            <a:pPr marL="153396" lvl="1" indent="0">
              <a:buNone/>
            </a:pPr>
            <a:endParaRPr lang="fr-FR" sz="800" dirty="0">
              <a:solidFill>
                <a:schemeClr val="accent3"/>
              </a:solidFill>
              <a:hlinkClick r:id="rId3"/>
            </a:endParaRPr>
          </a:p>
          <a:p>
            <a:pPr lvl="1"/>
            <a:r>
              <a:rPr lang="fr-FR" sz="1300" dirty="0">
                <a:solidFill>
                  <a:schemeClr val="accent3"/>
                </a:solidFill>
                <a:hlinkClick r:id="rId3"/>
              </a:rPr>
              <a:t>https://wxs.ign.fr/pratique/geoportail/wmts?SERVICE=WMTS&amp;VERSION=1.0.0&amp;REQUEST=GetCapabilities</a:t>
            </a:r>
            <a:endParaRPr lang="fr-FR" sz="1300" dirty="0">
              <a:solidFill>
                <a:schemeClr val="accent3"/>
              </a:solidFill>
            </a:endParaRPr>
          </a:p>
          <a:p>
            <a:pPr lvl="1"/>
            <a:endParaRPr lang="fr-FR" sz="1300" dirty="0">
              <a:solidFill>
                <a:schemeClr val="accent3"/>
              </a:solidFill>
            </a:endParaRPr>
          </a:p>
          <a:p>
            <a:pPr lvl="1"/>
            <a:endParaRPr lang="fr-FR" sz="1300" dirty="0">
              <a:solidFill>
                <a:schemeClr val="accent3"/>
              </a:solidFill>
            </a:endParaRPr>
          </a:p>
        </p:txBody>
      </p:sp>
      <p:sp>
        <p:nvSpPr>
          <p:cNvPr id="70" name="Espace réservé du pied de page 6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JavaScript</a:t>
            </a:r>
          </a:p>
        </p:txBody>
      </p:sp>
      <p:sp>
        <p:nvSpPr>
          <p:cNvPr id="71" name="Espace réservé du numéro de diapositive 7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pPr/>
              <a:t>12</a:t>
            </a:fld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>
              <a:buFont typeface="+mj-lt"/>
              <a:buAutoNum type="romanUcPeriod" startAt="2"/>
            </a:pPr>
            <a:r>
              <a:rPr lang="fr-FR" dirty="0"/>
              <a:t>Débuter sur </a:t>
            </a:r>
            <a:r>
              <a:rPr lang="fr-FR" dirty="0" err="1"/>
              <a:t>OpenLayers</a:t>
            </a:r>
            <a:endParaRPr lang="fr-FR" dirty="0"/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3"/>
          </p:nvPr>
        </p:nvSpPr>
        <p:spPr>
          <a:xfrm>
            <a:off x="571501" y="766481"/>
            <a:ext cx="7952334" cy="373949"/>
          </a:xfrm>
        </p:spPr>
        <p:txBody>
          <a:bodyPr/>
          <a:lstStyle/>
          <a:p>
            <a:r>
              <a:rPr lang="fr-FR" dirty="0"/>
              <a:t>Ajouter des couches à la carte </a:t>
            </a:r>
            <a:r>
              <a:rPr lang="fr-FR" b="0" i="0" dirty="0" err="1"/>
              <a:t>ol.layer</a:t>
            </a:r>
            <a:endParaRPr lang="fr-FR" b="0" i="0" dirty="0"/>
          </a:p>
        </p:txBody>
      </p:sp>
      <p:sp>
        <p:nvSpPr>
          <p:cNvPr id="17" name="Espace réservé de la date 3">
            <a:extLst>
              <a:ext uri="{FF2B5EF4-FFF2-40B4-BE49-F238E27FC236}">
                <a16:creationId xmlns:a16="http://schemas.microsoft.com/office/drawing/2014/main" id="{75B8DC21-260F-44FA-BCBB-3AEB396703B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41328" y="75431"/>
            <a:ext cx="5382506" cy="86400"/>
          </a:xfrm>
        </p:spPr>
        <p:txBody>
          <a:bodyPr/>
          <a:lstStyle/>
          <a:p>
            <a:r>
              <a:rPr lang="fr-FR" dirty="0"/>
              <a:t>Master G2M P8 | 15/03/2019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65C185E-EB0A-4DD0-A15A-585D6587D05D}"/>
              </a:ext>
            </a:extLst>
          </p:cNvPr>
          <p:cNvSpPr/>
          <p:nvPr/>
        </p:nvSpPr>
        <p:spPr>
          <a:xfrm>
            <a:off x="889348" y="1603765"/>
            <a:ext cx="5777583" cy="2708434"/>
          </a:xfrm>
          <a:prstGeom prst="rect">
            <a:avLst/>
          </a:prstGeom>
          <a:solidFill>
            <a:srgbClr val="101828"/>
          </a:solidFill>
        </p:spPr>
        <p:txBody>
          <a:bodyPr wrap="square">
            <a:spAutoFit/>
          </a:bodyPr>
          <a:lstStyle/>
          <a:p>
            <a:r>
              <a:rPr lang="fr-FR" sz="1000" dirty="0">
                <a:solidFill>
                  <a:srgbClr val="569CD6"/>
                </a:solidFill>
                <a:latin typeface="Consolas" panose="020B0609020204030204" pitchFamily="49" charset="0"/>
              </a:rPr>
              <a:t>var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raster_ign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fr-FR" sz="1000" dirty="0">
                <a:solidFill>
                  <a:srgbClr val="569CD6"/>
                </a:solidFill>
                <a:latin typeface="Consolas" panose="020B0609020204030204" pitchFamily="49" charset="0"/>
              </a:rPr>
              <a:t>new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 err="1">
                <a:solidFill>
                  <a:srgbClr val="4EC9B0"/>
                </a:solidFill>
                <a:latin typeface="Consolas" panose="020B0609020204030204" pitchFamily="49" charset="0"/>
              </a:rPr>
              <a:t>ol</a:t>
            </a:r>
            <a:r>
              <a:rPr lang="fr-FR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000" dirty="0" err="1">
                <a:solidFill>
                  <a:srgbClr val="4EC9B0"/>
                </a:solidFill>
                <a:latin typeface="Consolas" panose="020B0609020204030204" pitchFamily="49" charset="0"/>
              </a:rPr>
              <a:t>layer</a:t>
            </a:r>
            <a:r>
              <a:rPr lang="fr-FR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000" dirty="0" err="1">
                <a:solidFill>
                  <a:srgbClr val="4EC9B0"/>
                </a:solidFill>
                <a:latin typeface="Consolas" panose="020B0609020204030204" pitchFamily="49" charset="0"/>
              </a:rPr>
              <a:t>Tile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({</a:t>
            </a:r>
          </a:p>
          <a:p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  source: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>
                <a:solidFill>
                  <a:srgbClr val="569CD6"/>
                </a:solidFill>
                <a:latin typeface="Consolas" panose="020B0609020204030204" pitchFamily="49" charset="0"/>
              </a:rPr>
              <a:t>new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 err="1">
                <a:solidFill>
                  <a:srgbClr val="4EC9B0"/>
                </a:solidFill>
                <a:latin typeface="Consolas" panose="020B0609020204030204" pitchFamily="49" charset="0"/>
              </a:rPr>
              <a:t>ol</a:t>
            </a:r>
            <a:r>
              <a:rPr lang="fr-FR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000" dirty="0" err="1">
                <a:solidFill>
                  <a:srgbClr val="4EC9B0"/>
                </a:solidFill>
                <a:latin typeface="Consolas" panose="020B0609020204030204" pitchFamily="49" charset="0"/>
              </a:rPr>
              <a:t>source</a:t>
            </a:r>
            <a:r>
              <a:rPr lang="fr-FR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000" dirty="0" err="1">
                <a:solidFill>
                  <a:srgbClr val="4EC9B0"/>
                </a:solidFill>
                <a:latin typeface="Consolas" panose="020B0609020204030204" pitchFamily="49" charset="0"/>
              </a:rPr>
              <a:t>WMTS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({</a:t>
            </a:r>
          </a:p>
          <a:p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    url: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'https://wxs.ign.fr/pratique/</a:t>
            </a:r>
            <a:r>
              <a:rPr lang="fr-FR" sz="1000" dirty="0" err="1">
                <a:solidFill>
                  <a:srgbClr val="CE9178"/>
                </a:solidFill>
                <a:latin typeface="Consolas" panose="020B0609020204030204" pitchFamily="49" charset="0"/>
              </a:rPr>
              <a:t>geoportail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/</a:t>
            </a:r>
            <a:r>
              <a:rPr lang="fr-FR" sz="1000" dirty="0" err="1">
                <a:solidFill>
                  <a:srgbClr val="CE9178"/>
                </a:solidFill>
                <a:latin typeface="Consolas" panose="020B0609020204030204" pitchFamily="49" charset="0"/>
              </a:rPr>
              <a:t>wmts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’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    layer: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'GEOGRAPHICALGRIDSYSTEMS.MAPS’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    </a:t>
            </a:r>
            <a:r>
              <a:rPr lang="fr-F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matrixSet</a:t>
            </a:r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'PM’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    format: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'image/jpeg’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    projection: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'EPSG:3857’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    </a:t>
            </a:r>
            <a:r>
              <a:rPr lang="fr-F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tileGrid</a:t>
            </a:r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>
                <a:solidFill>
                  <a:srgbClr val="569CD6"/>
                </a:solidFill>
                <a:latin typeface="Consolas" panose="020B0609020204030204" pitchFamily="49" charset="0"/>
              </a:rPr>
              <a:t>new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 err="1">
                <a:solidFill>
                  <a:srgbClr val="4EC9B0"/>
                </a:solidFill>
                <a:latin typeface="Consolas" panose="020B0609020204030204" pitchFamily="49" charset="0"/>
              </a:rPr>
              <a:t>ol</a:t>
            </a:r>
            <a:r>
              <a:rPr lang="fr-FR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000" dirty="0" err="1">
                <a:solidFill>
                  <a:srgbClr val="4EC9B0"/>
                </a:solidFill>
                <a:latin typeface="Consolas" panose="020B0609020204030204" pitchFamily="49" charset="0"/>
              </a:rPr>
              <a:t>tilegrid</a:t>
            </a:r>
            <a:r>
              <a:rPr lang="fr-FR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000" dirty="0" err="1">
                <a:solidFill>
                  <a:srgbClr val="4EC9B0"/>
                </a:solidFill>
                <a:latin typeface="Consolas" panose="020B0609020204030204" pitchFamily="49" charset="0"/>
              </a:rPr>
              <a:t>WMTS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({</a:t>
            </a:r>
          </a:p>
          <a:p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      </a:t>
            </a:r>
            <a:r>
              <a:rPr lang="fr-F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origin</a:t>
            </a:r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[-</a:t>
            </a:r>
            <a:r>
              <a:rPr lang="fr-FR" sz="1000" dirty="0">
                <a:solidFill>
                  <a:srgbClr val="B5CEA8"/>
                </a:solidFill>
                <a:latin typeface="Consolas" panose="020B0609020204030204" pitchFamily="49" charset="0"/>
              </a:rPr>
              <a:t>20037508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fr-FR" sz="1000" dirty="0">
                <a:solidFill>
                  <a:srgbClr val="B5CEA8"/>
                </a:solidFill>
                <a:latin typeface="Consolas" panose="020B0609020204030204" pitchFamily="49" charset="0"/>
              </a:rPr>
              <a:t>20037508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],</a:t>
            </a:r>
          </a:p>
          <a:p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      </a:t>
            </a:r>
            <a:r>
              <a:rPr lang="fr-F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resolutions</a:t>
            </a:r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resolutions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      </a:t>
            </a:r>
            <a:r>
              <a:rPr lang="fr-F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matrixIds</a:t>
            </a:r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matrixIds</a:t>
            </a:r>
            <a:endParaRPr lang="fr-FR" sz="1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   }),</a:t>
            </a:r>
          </a:p>
          <a:p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    style: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'normal’</a:t>
            </a:r>
            <a:endParaRPr lang="fr-FR" sz="1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 })</a:t>
            </a:r>
          </a:p>
          <a:p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});</a:t>
            </a:r>
          </a:p>
          <a:p>
            <a:endParaRPr lang="fr-FR" sz="1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map</a:t>
            </a:r>
            <a:r>
              <a:rPr lang="fr-FR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000" dirty="0" err="1">
                <a:solidFill>
                  <a:srgbClr val="DCDCAA"/>
                </a:solidFill>
                <a:latin typeface="Consolas" panose="020B0609020204030204" pitchFamily="49" charset="0"/>
              </a:rPr>
              <a:t>addLayer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fr-F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raster_ign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); </a:t>
            </a:r>
            <a:r>
              <a:rPr lang="fr-FR" sz="1000" dirty="0">
                <a:solidFill>
                  <a:srgbClr val="6A9955"/>
                </a:solidFill>
                <a:latin typeface="Consolas" panose="020B0609020204030204" pitchFamily="49" charset="0"/>
              </a:rPr>
              <a:t>// ajout de la couche « WMTS » à la carte</a:t>
            </a:r>
            <a:endParaRPr lang="fr-FR" sz="1000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  <p:pic>
        <p:nvPicPr>
          <p:cNvPr id="2050" name="Picture 2" descr="RÃ©sultat de recherche d'images pour &quot;IGN png&quot;">
            <a:extLst>
              <a:ext uri="{FF2B5EF4-FFF2-40B4-BE49-F238E27FC236}">
                <a16:creationId xmlns:a16="http://schemas.microsoft.com/office/drawing/2014/main" id="{71AF4354-C730-4049-83F6-EE98BEE789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7783" y="1045770"/>
            <a:ext cx="1673983" cy="1115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5735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Espace réservé du contenu 15"/>
          <p:cNvSpPr>
            <a:spLocks noGrp="1"/>
          </p:cNvSpPr>
          <p:nvPr>
            <p:ph idx="1"/>
          </p:nvPr>
        </p:nvSpPr>
        <p:spPr>
          <a:xfrm>
            <a:off x="571783" y="1140431"/>
            <a:ext cx="7466748" cy="2114560"/>
          </a:xfrm>
        </p:spPr>
        <p:txBody>
          <a:bodyPr>
            <a:normAutofit fontScale="92500" lnSpcReduction="10000"/>
          </a:bodyPr>
          <a:lstStyle/>
          <a:p>
            <a:pPr marL="342900" indent="-342900">
              <a:buFont typeface="+mj-lt"/>
              <a:buAutoNum type="arabicPeriod" startAt="2"/>
            </a:pPr>
            <a:r>
              <a:rPr lang="fr-FR" dirty="0"/>
              <a:t>Ajouter une couche « </a:t>
            </a:r>
            <a:r>
              <a:rPr lang="fr-FR" dirty="0" err="1"/>
              <a:t>Tiled</a:t>
            </a:r>
            <a:r>
              <a:rPr lang="fr-FR" dirty="0"/>
              <a:t> ArcGIS </a:t>
            </a:r>
            <a:r>
              <a:rPr lang="fr-FR" dirty="0" err="1"/>
              <a:t>MapServer</a:t>
            </a:r>
            <a:r>
              <a:rPr lang="fr-FR" dirty="0"/>
              <a:t> »</a:t>
            </a:r>
          </a:p>
          <a:p>
            <a:pPr lvl="1"/>
            <a:r>
              <a:rPr lang="fr-FR" sz="1400" dirty="0">
                <a:solidFill>
                  <a:schemeClr val="accent3"/>
                </a:solidFill>
                <a:hlinkClick r:id="rId2"/>
              </a:rPr>
              <a:t>https://openlayers.org/en/latest/examples/arcgis-tiled.html?q=arcgis</a:t>
            </a:r>
            <a:endParaRPr lang="fr-FR" sz="1400" dirty="0">
              <a:solidFill>
                <a:schemeClr val="accent3"/>
              </a:solidFill>
              <a:hlinkClick r:id="rId3"/>
            </a:endParaRPr>
          </a:p>
          <a:p>
            <a:pPr lvl="1"/>
            <a:endParaRPr lang="fr-FR" sz="1300" dirty="0">
              <a:solidFill>
                <a:schemeClr val="accent3"/>
              </a:solidFill>
              <a:hlinkClick r:id="rId3"/>
            </a:endParaRPr>
          </a:p>
          <a:p>
            <a:pPr lvl="1"/>
            <a:endParaRPr lang="fr-FR" sz="1300" dirty="0">
              <a:solidFill>
                <a:schemeClr val="accent3"/>
              </a:solidFill>
              <a:hlinkClick r:id="rId3"/>
            </a:endParaRPr>
          </a:p>
          <a:p>
            <a:pPr lvl="1"/>
            <a:endParaRPr lang="fr-FR" sz="1300" dirty="0">
              <a:solidFill>
                <a:schemeClr val="accent3"/>
              </a:solidFill>
              <a:hlinkClick r:id="rId3"/>
            </a:endParaRPr>
          </a:p>
          <a:p>
            <a:pPr lvl="1"/>
            <a:endParaRPr lang="fr-FR" sz="1300" dirty="0">
              <a:solidFill>
                <a:schemeClr val="accent3"/>
              </a:solidFill>
              <a:hlinkClick r:id="rId3"/>
            </a:endParaRPr>
          </a:p>
          <a:p>
            <a:pPr lvl="1"/>
            <a:endParaRPr lang="fr-FR" sz="1300" dirty="0">
              <a:solidFill>
                <a:schemeClr val="accent3"/>
              </a:solidFill>
              <a:hlinkClick r:id="rId3"/>
            </a:endParaRPr>
          </a:p>
          <a:p>
            <a:pPr lvl="1"/>
            <a:endParaRPr lang="fr-FR" sz="1300" dirty="0">
              <a:solidFill>
                <a:schemeClr val="accent3"/>
              </a:solidFill>
              <a:hlinkClick r:id="rId3"/>
            </a:endParaRPr>
          </a:p>
          <a:p>
            <a:pPr lvl="1"/>
            <a:endParaRPr lang="fr-FR" sz="1300" dirty="0">
              <a:solidFill>
                <a:schemeClr val="accent3"/>
              </a:solidFill>
              <a:hlinkClick r:id="rId3"/>
            </a:endParaRPr>
          </a:p>
          <a:p>
            <a:pPr marL="153396" lvl="1" indent="0">
              <a:buNone/>
            </a:pPr>
            <a:endParaRPr lang="fr-FR" sz="800" dirty="0">
              <a:solidFill>
                <a:schemeClr val="accent3"/>
              </a:solidFill>
              <a:hlinkClick r:id="rId3"/>
            </a:endParaRPr>
          </a:p>
          <a:p>
            <a:pPr lvl="1"/>
            <a:r>
              <a:rPr lang="fr-FR" sz="1400" dirty="0">
                <a:hlinkClick r:id="rId4"/>
              </a:rPr>
              <a:t>https://server.arcgisonline.com/arcgis/rest/services/World_Imagery/MapServer</a:t>
            </a:r>
            <a:endParaRPr lang="fr-FR" sz="1300" dirty="0">
              <a:solidFill>
                <a:schemeClr val="accent3"/>
              </a:solidFill>
            </a:endParaRPr>
          </a:p>
          <a:p>
            <a:pPr lvl="1"/>
            <a:endParaRPr lang="fr-FR" sz="1300" dirty="0">
              <a:solidFill>
                <a:schemeClr val="accent3"/>
              </a:solidFill>
            </a:endParaRPr>
          </a:p>
        </p:txBody>
      </p:sp>
      <p:sp>
        <p:nvSpPr>
          <p:cNvPr id="70" name="Espace réservé du pied de page 6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JavaScript</a:t>
            </a:r>
          </a:p>
        </p:txBody>
      </p:sp>
      <p:sp>
        <p:nvSpPr>
          <p:cNvPr id="71" name="Espace réservé du numéro de diapositive 7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pPr/>
              <a:t>13</a:t>
            </a:fld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>
              <a:buFont typeface="+mj-lt"/>
              <a:buAutoNum type="romanUcPeriod" startAt="2"/>
            </a:pPr>
            <a:r>
              <a:rPr lang="fr-FR" dirty="0"/>
              <a:t>Débuter sur </a:t>
            </a:r>
            <a:r>
              <a:rPr lang="fr-FR" dirty="0" err="1"/>
              <a:t>OpenLayers</a:t>
            </a:r>
            <a:endParaRPr lang="fr-FR" dirty="0"/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3"/>
          </p:nvPr>
        </p:nvSpPr>
        <p:spPr>
          <a:xfrm>
            <a:off x="571501" y="766481"/>
            <a:ext cx="7952334" cy="373949"/>
          </a:xfrm>
        </p:spPr>
        <p:txBody>
          <a:bodyPr/>
          <a:lstStyle/>
          <a:p>
            <a:r>
              <a:rPr lang="fr-FR" dirty="0"/>
              <a:t>Ajouter des couches à la carte </a:t>
            </a:r>
            <a:r>
              <a:rPr lang="fr-FR" b="0" i="0" dirty="0" err="1"/>
              <a:t>ol.layer</a:t>
            </a:r>
            <a:endParaRPr lang="fr-FR" b="0" i="0" dirty="0"/>
          </a:p>
        </p:txBody>
      </p:sp>
      <p:sp>
        <p:nvSpPr>
          <p:cNvPr id="17" name="Espace réservé de la date 3">
            <a:extLst>
              <a:ext uri="{FF2B5EF4-FFF2-40B4-BE49-F238E27FC236}">
                <a16:creationId xmlns:a16="http://schemas.microsoft.com/office/drawing/2014/main" id="{75B8DC21-260F-44FA-BCBB-3AEB396703B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41328" y="75431"/>
            <a:ext cx="5382506" cy="86400"/>
          </a:xfrm>
        </p:spPr>
        <p:txBody>
          <a:bodyPr/>
          <a:lstStyle/>
          <a:p>
            <a:r>
              <a:rPr lang="fr-FR" dirty="0"/>
              <a:t>Master G2M P8 | 15/03/2019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65C185E-EB0A-4DD0-A15A-585D6587D05D}"/>
              </a:ext>
            </a:extLst>
          </p:cNvPr>
          <p:cNvSpPr/>
          <p:nvPr/>
        </p:nvSpPr>
        <p:spPr>
          <a:xfrm>
            <a:off x="889348" y="1603765"/>
            <a:ext cx="6309846" cy="1323439"/>
          </a:xfrm>
          <a:prstGeom prst="rect">
            <a:avLst/>
          </a:prstGeom>
          <a:solidFill>
            <a:srgbClr val="101828"/>
          </a:solidFill>
        </p:spPr>
        <p:txBody>
          <a:bodyPr wrap="square">
            <a:spAutoFit/>
          </a:bodyPr>
          <a:lstStyle/>
          <a:p>
            <a:r>
              <a:rPr lang="fr-FR" sz="1000" dirty="0">
                <a:solidFill>
                  <a:srgbClr val="569CD6"/>
                </a:solidFill>
                <a:latin typeface="Consolas" panose="020B0609020204030204" pitchFamily="49" charset="0"/>
              </a:rPr>
              <a:t>var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ortho_esri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fr-FR" sz="1000" dirty="0">
                <a:solidFill>
                  <a:srgbClr val="569CD6"/>
                </a:solidFill>
                <a:latin typeface="Consolas" panose="020B0609020204030204" pitchFamily="49" charset="0"/>
              </a:rPr>
              <a:t>new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 err="1">
                <a:solidFill>
                  <a:srgbClr val="4EC9B0"/>
                </a:solidFill>
                <a:latin typeface="Consolas" panose="020B0609020204030204" pitchFamily="49" charset="0"/>
              </a:rPr>
              <a:t>ol</a:t>
            </a:r>
            <a:r>
              <a:rPr lang="fr-FR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000" dirty="0" err="1">
                <a:solidFill>
                  <a:srgbClr val="4EC9B0"/>
                </a:solidFill>
                <a:latin typeface="Consolas" panose="020B0609020204030204" pitchFamily="49" charset="0"/>
              </a:rPr>
              <a:t>layer</a:t>
            </a:r>
            <a:r>
              <a:rPr lang="fr-FR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000" dirty="0" err="1">
                <a:solidFill>
                  <a:srgbClr val="4EC9B0"/>
                </a:solidFill>
                <a:latin typeface="Consolas" panose="020B0609020204030204" pitchFamily="49" charset="0"/>
              </a:rPr>
              <a:t>Tile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({</a:t>
            </a:r>
          </a:p>
          <a:p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  </a:t>
            </a:r>
            <a:r>
              <a:rPr lang="fr-F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extent</a:t>
            </a:r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[</a:t>
            </a:r>
            <a:r>
              <a:rPr lang="fr-FR" sz="1000" dirty="0">
                <a:solidFill>
                  <a:srgbClr val="B5CEA8"/>
                </a:solidFill>
                <a:latin typeface="Consolas" panose="020B0609020204030204" pitchFamily="49" charset="0"/>
              </a:rPr>
              <a:t>134987.79195151184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  <a:r>
              <a:rPr lang="fr-FR" sz="1000" dirty="0">
                <a:solidFill>
                  <a:srgbClr val="B5CEA8"/>
                </a:solidFill>
                <a:latin typeface="Consolas" panose="020B0609020204030204" pitchFamily="49" charset="0"/>
              </a:rPr>
              <a:t>6175929.419557666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  <a:r>
              <a:rPr lang="fr-FR" sz="1000" dirty="0">
                <a:solidFill>
                  <a:srgbClr val="B5CEA8"/>
                </a:solidFill>
                <a:latin typeface="Consolas" panose="020B0609020204030204" pitchFamily="49" charset="0"/>
              </a:rPr>
              <a:t>428505.98056670104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  <a:r>
              <a:rPr lang="fr-FR" sz="1000" dirty="0">
                <a:solidFill>
                  <a:srgbClr val="B5CEA8"/>
                </a:solidFill>
                <a:latin typeface="Consolas" panose="020B0609020204030204" pitchFamily="49" charset="0"/>
              </a:rPr>
              <a:t>6319172.410564141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],</a:t>
            </a:r>
          </a:p>
          <a:p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  source: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>
                <a:solidFill>
                  <a:srgbClr val="569CD6"/>
                </a:solidFill>
                <a:latin typeface="Consolas" panose="020B0609020204030204" pitchFamily="49" charset="0"/>
              </a:rPr>
              <a:t>new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 err="1">
                <a:solidFill>
                  <a:srgbClr val="4EC9B0"/>
                </a:solidFill>
                <a:latin typeface="Consolas" panose="020B0609020204030204" pitchFamily="49" charset="0"/>
              </a:rPr>
              <a:t>ol</a:t>
            </a:r>
            <a:r>
              <a:rPr lang="fr-FR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000" dirty="0" err="1">
                <a:solidFill>
                  <a:srgbClr val="4EC9B0"/>
                </a:solidFill>
                <a:latin typeface="Consolas" panose="020B0609020204030204" pitchFamily="49" charset="0"/>
              </a:rPr>
              <a:t>source</a:t>
            </a:r>
            <a:r>
              <a:rPr lang="fr-FR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000" dirty="0" err="1">
                <a:solidFill>
                  <a:srgbClr val="4EC9B0"/>
                </a:solidFill>
                <a:latin typeface="Consolas" panose="020B0609020204030204" pitchFamily="49" charset="0"/>
              </a:rPr>
              <a:t>TileArcGISRest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({</a:t>
            </a:r>
          </a:p>
          <a:p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    url: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'https://server.arcgisonline.com/</a:t>
            </a:r>
            <a:r>
              <a:rPr lang="fr-FR" sz="1000" dirty="0" err="1">
                <a:solidFill>
                  <a:srgbClr val="CE9178"/>
                </a:solidFill>
                <a:latin typeface="Consolas" panose="020B0609020204030204" pitchFamily="49" charset="0"/>
              </a:rPr>
              <a:t>arcgis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/</a:t>
            </a:r>
            <a:r>
              <a:rPr lang="fr-FR" sz="1000" dirty="0" err="1">
                <a:solidFill>
                  <a:srgbClr val="CE9178"/>
                </a:solidFill>
                <a:latin typeface="Consolas" panose="020B0609020204030204" pitchFamily="49" charset="0"/>
              </a:rPr>
              <a:t>rest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/services/</a:t>
            </a:r>
            <a:r>
              <a:rPr lang="fr-FR" sz="1000" dirty="0" err="1">
                <a:solidFill>
                  <a:srgbClr val="CE9178"/>
                </a:solidFill>
                <a:latin typeface="Consolas" panose="020B0609020204030204" pitchFamily="49" charset="0"/>
              </a:rPr>
              <a:t>World_Imagery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/</a:t>
            </a:r>
            <a:r>
              <a:rPr lang="fr-FR" sz="1000" dirty="0" err="1">
                <a:solidFill>
                  <a:srgbClr val="CE9178"/>
                </a:solidFill>
                <a:latin typeface="Consolas" panose="020B0609020204030204" pitchFamily="49" charset="0"/>
              </a:rPr>
              <a:t>MapServer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’</a:t>
            </a:r>
            <a:endParaRPr lang="fr-FR" sz="1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 })</a:t>
            </a:r>
          </a:p>
          <a:p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})</a:t>
            </a:r>
          </a:p>
          <a:p>
            <a:b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fr-F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map</a:t>
            </a:r>
            <a:r>
              <a:rPr lang="fr-FR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000" dirty="0" err="1">
                <a:solidFill>
                  <a:srgbClr val="DCDCAA"/>
                </a:solidFill>
                <a:latin typeface="Consolas" panose="020B0609020204030204" pitchFamily="49" charset="0"/>
              </a:rPr>
              <a:t>addLayer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fr-FR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ortho_</a:t>
            </a:r>
            <a:r>
              <a:rPr lang="fr-F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esri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); </a:t>
            </a:r>
            <a:r>
              <a:rPr lang="fr-FR" sz="1000" dirty="0">
                <a:solidFill>
                  <a:srgbClr val="6A9955"/>
                </a:solidFill>
                <a:latin typeface="Consolas" panose="020B0609020204030204" pitchFamily="49" charset="0"/>
              </a:rPr>
              <a:t>// ajout de la couche « </a:t>
            </a:r>
            <a:r>
              <a:rPr lang="fr-FR" sz="1000" dirty="0" err="1">
                <a:solidFill>
                  <a:srgbClr val="6A9955"/>
                </a:solidFill>
                <a:latin typeface="Consolas" panose="020B0609020204030204" pitchFamily="49" charset="0"/>
              </a:rPr>
              <a:t>Tiled</a:t>
            </a:r>
            <a:r>
              <a:rPr lang="fr-FR" sz="1000" dirty="0">
                <a:solidFill>
                  <a:srgbClr val="6A9955"/>
                </a:solidFill>
                <a:latin typeface="Consolas" panose="020B0609020204030204" pitchFamily="49" charset="0"/>
              </a:rPr>
              <a:t> ArcGIS </a:t>
            </a:r>
            <a:r>
              <a:rPr lang="fr-FR" sz="1000" dirty="0" err="1">
                <a:solidFill>
                  <a:srgbClr val="6A9955"/>
                </a:solidFill>
                <a:latin typeface="Consolas" panose="020B0609020204030204" pitchFamily="49" charset="0"/>
              </a:rPr>
              <a:t>MapServer</a:t>
            </a:r>
            <a:r>
              <a:rPr lang="fr-FR" sz="1000" dirty="0">
                <a:solidFill>
                  <a:srgbClr val="6A9955"/>
                </a:solidFill>
                <a:latin typeface="Consolas" panose="020B0609020204030204" pitchFamily="49" charset="0"/>
              </a:rPr>
              <a:t> » à la carte</a:t>
            </a:r>
            <a:endParaRPr lang="fr-FR" sz="1000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  <p:pic>
        <p:nvPicPr>
          <p:cNvPr id="3074" name="Picture 2" descr="RÃ©sultat de recherche d'images pour &quot;esri png&quot;">
            <a:extLst>
              <a:ext uri="{FF2B5EF4-FFF2-40B4-BE49-F238E27FC236}">
                <a16:creationId xmlns:a16="http://schemas.microsoft.com/office/drawing/2014/main" id="{7C770717-F626-4AD8-B4BC-50E8530926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8996" y="1357376"/>
            <a:ext cx="1382770" cy="487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2CA0FC69-1608-4351-9583-1D9A1A495F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85384" y="3254991"/>
            <a:ext cx="4917774" cy="169519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60242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Espace réservé du contenu 15"/>
          <p:cNvSpPr>
            <a:spLocks noGrp="1"/>
          </p:cNvSpPr>
          <p:nvPr>
            <p:ph idx="1"/>
          </p:nvPr>
        </p:nvSpPr>
        <p:spPr>
          <a:xfrm>
            <a:off x="571783" y="1140432"/>
            <a:ext cx="7466748" cy="3617620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 startAt="3"/>
            </a:pPr>
            <a:r>
              <a:rPr lang="fr-FR" dirty="0"/>
              <a:t>Visibilité des couches</a:t>
            </a:r>
          </a:p>
          <a:p>
            <a:pPr lvl="1"/>
            <a:r>
              <a:rPr lang="fr-FR" sz="1300" dirty="0">
                <a:solidFill>
                  <a:schemeClr val="accent3"/>
                </a:solidFill>
              </a:rPr>
              <a:t>Ajouter les « </a:t>
            </a:r>
            <a:r>
              <a:rPr lang="fr-FR" sz="1300" dirty="0" err="1">
                <a:solidFill>
                  <a:schemeClr val="accent3"/>
                </a:solidFill>
              </a:rPr>
              <a:t>checkbox</a:t>
            </a:r>
            <a:r>
              <a:rPr lang="fr-FR" sz="1300" dirty="0">
                <a:solidFill>
                  <a:schemeClr val="accent3"/>
                </a:solidFill>
              </a:rPr>
              <a:t> » dans la page HTML pour gérer la visibilité des couches sur la carte</a:t>
            </a:r>
          </a:p>
          <a:p>
            <a:pPr lvl="1"/>
            <a:endParaRPr lang="fr-FR" sz="1300" dirty="0">
              <a:solidFill>
                <a:schemeClr val="accent3"/>
              </a:solidFill>
            </a:endParaRPr>
          </a:p>
          <a:p>
            <a:pPr lvl="1"/>
            <a:endParaRPr lang="fr-FR" sz="1300" dirty="0">
              <a:solidFill>
                <a:schemeClr val="accent3"/>
              </a:solidFill>
            </a:endParaRPr>
          </a:p>
          <a:p>
            <a:pPr lvl="1"/>
            <a:endParaRPr lang="fr-FR" sz="1300" dirty="0">
              <a:solidFill>
                <a:schemeClr val="accent3"/>
              </a:solidFill>
            </a:endParaRPr>
          </a:p>
          <a:p>
            <a:pPr marL="153396" lvl="1" indent="0">
              <a:buNone/>
            </a:pPr>
            <a:endParaRPr lang="fr-FR" sz="1300" dirty="0">
              <a:solidFill>
                <a:schemeClr val="accent3"/>
              </a:solidFill>
            </a:endParaRPr>
          </a:p>
          <a:p>
            <a:pPr marL="153396" lvl="1" indent="0">
              <a:buNone/>
            </a:pPr>
            <a:endParaRPr lang="fr-FR" sz="1300" dirty="0">
              <a:solidFill>
                <a:schemeClr val="accent3"/>
              </a:solidFill>
            </a:endParaRPr>
          </a:p>
          <a:p>
            <a:pPr marL="153396" lvl="1" indent="0">
              <a:buNone/>
            </a:pPr>
            <a:endParaRPr lang="fr-FR" sz="1300" dirty="0">
              <a:solidFill>
                <a:schemeClr val="accent3"/>
              </a:solidFill>
            </a:endParaRPr>
          </a:p>
          <a:p>
            <a:pPr lvl="1"/>
            <a:endParaRPr lang="fr-FR" sz="1300" dirty="0">
              <a:solidFill>
                <a:schemeClr val="accent3"/>
              </a:solidFill>
            </a:endParaRPr>
          </a:p>
          <a:p>
            <a:pPr lvl="1"/>
            <a:r>
              <a:rPr lang="fr-FR" sz="1300" dirty="0">
                <a:solidFill>
                  <a:schemeClr val="accent3"/>
                </a:solidFill>
              </a:rPr>
              <a:t>Définir la visibilité par défaut à </a:t>
            </a:r>
            <a:r>
              <a:rPr lang="fr-FR" sz="1300" u="sng" dirty="0">
                <a:solidFill>
                  <a:schemeClr val="accent3"/>
                </a:solidFill>
              </a:rPr>
              <a:t>false</a:t>
            </a:r>
            <a:r>
              <a:rPr lang="fr-FR" sz="1300" dirty="0">
                <a:solidFill>
                  <a:schemeClr val="accent3"/>
                </a:solidFill>
              </a:rPr>
              <a:t> pour la couche WMTS</a:t>
            </a:r>
          </a:p>
          <a:p>
            <a:pPr marL="153396" lvl="1" indent="0">
              <a:buNone/>
            </a:pPr>
            <a:endParaRPr lang="fr-FR" sz="1300" dirty="0">
              <a:solidFill>
                <a:schemeClr val="accent3"/>
              </a:solidFill>
            </a:endParaRPr>
          </a:p>
          <a:p>
            <a:pPr marL="153396" lvl="1" indent="0">
              <a:buNone/>
            </a:pPr>
            <a:endParaRPr lang="fr-FR" sz="1300" dirty="0">
              <a:solidFill>
                <a:schemeClr val="accent3"/>
              </a:solidFill>
            </a:endParaRPr>
          </a:p>
          <a:p>
            <a:pPr lvl="1"/>
            <a:r>
              <a:rPr lang="fr-FR" sz="1300" dirty="0">
                <a:solidFill>
                  <a:schemeClr val="accent3"/>
                </a:solidFill>
              </a:rPr>
              <a:t>Définir l’opacité à 0.7  pour l’</a:t>
            </a:r>
            <a:r>
              <a:rPr lang="fr-FR" sz="1300" dirty="0" err="1">
                <a:solidFill>
                  <a:schemeClr val="accent3"/>
                </a:solidFill>
              </a:rPr>
              <a:t>orthophoto</a:t>
            </a:r>
            <a:endParaRPr lang="fr-FR" sz="1300" dirty="0">
              <a:solidFill>
                <a:schemeClr val="accent3"/>
              </a:solidFill>
            </a:endParaRPr>
          </a:p>
          <a:p>
            <a:pPr lvl="1"/>
            <a:endParaRPr lang="fr-FR" sz="1300" dirty="0">
              <a:solidFill>
                <a:schemeClr val="accent3"/>
              </a:solidFill>
            </a:endParaRPr>
          </a:p>
          <a:p>
            <a:pPr lvl="1"/>
            <a:endParaRPr lang="fr-FR" sz="1300" dirty="0">
              <a:solidFill>
                <a:schemeClr val="accent3"/>
              </a:solidFill>
            </a:endParaRPr>
          </a:p>
          <a:p>
            <a:pPr lvl="1"/>
            <a:endParaRPr lang="fr-FR" sz="1300" dirty="0">
              <a:solidFill>
                <a:schemeClr val="accent3"/>
              </a:solidFill>
            </a:endParaRPr>
          </a:p>
        </p:txBody>
      </p:sp>
      <p:sp>
        <p:nvSpPr>
          <p:cNvPr id="70" name="Espace réservé du pied de page 6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JavaScript</a:t>
            </a:r>
          </a:p>
        </p:txBody>
      </p:sp>
      <p:sp>
        <p:nvSpPr>
          <p:cNvPr id="71" name="Espace réservé du numéro de diapositive 7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pPr/>
              <a:t>14</a:t>
            </a:fld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>
              <a:buFont typeface="+mj-lt"/>
              <a:buAutoNum type="romanUcPeriod" startAt="2"/>
            </a:pPr>
            <a:r>
              <a:rPr lang="fr-FR" dirty="0"/>
              <a:t>Débuter sur </a:t>
            </a:r>
            <a:r>
              <a:rPr lang="fr-FR" dirty="0" err="1"/>
              <a:t>OpenLayers</a:t>
            </a:r>
            <a:endParaRPr lang="fr-FR" dirty="0"/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3"/>
          </p:nvPr>
        </p:nvSpPr>
        <p:spPr>
          <a:xfrm>
            <a:off x="571501" y="766481"/>
            <a:ext cx="7952334" cy="373949"/>
          </a:xfrm>
        </p:spPr>
        <p:txBody>
          <a:bodyPr/>
          <a:lstStyle/>
          <a:p>
            <a:r>
              <a:rPr lang="fr-FR" dirty="0"/>
              <a:t>Ajouter des couches à la carte </a:t>
            </a:r>
            <a:r>
              <a:rPr lang="fr-FR" b="0" i="0" dirty="0" err="1"/>
              <a:t>ol.layer</a:t>
            </a:r>
            <a:endParaRPr lang="fr-FR" b="0" i="0" dirty="0"/>
          </a:p>
        </p:txBody>
      </p:sp>
      <p:sp>
        <p:nvSpPr>
          <p:cNvPr id="17" name="Espace réservé de la date 3">
            <a:extLst>
              <a:ext uri="{FF2B5EF4-FFF2-40B4-BE49-F238E27FC236}">
                <a16:creationId xmlns:a16="http://schemas.microsoft.com/office/drawing/2014/main" id="{75B8DC21-260F-44FA-BCBB-3AEB396703B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41328" y="75431"/>
            <a:ext cx="5382506" cy="86400"/>
          </a:xfrm>
        </p:spPr>
        <p:txBody>
          <a:bodyPr/>
          <a:lstStyle/>
          <a:p>
            <a:r>
              <a:rPr lang="fr-FR" dirty="0"/>
              <a:t>Master G2M P8 | 15/03/2019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B001CB5-78E9-4BEE-9664-819E18429612}"/>
              </a:ext>
            </a:extLst>
          </p:cNvPr>
          <p:cNvSpPr/>
          <p:nvPr/>
        </p:nvSpPr>
        <p:spPr>
          <a:xfrm>
            <a:off x="601587" y="1603765"/>
            <a:ext cx="7952333" cy="861774"/>
          </a:xfrm>
          <a:prstGeom prst="rect">
            <a:avLst/>
          </a:prstGeom>
          <a:solidFill>
            <a:srgbClr val="101828"/>
          </a:solidFill>
        </p:spPr>
        <p:txBody>
          <a:bodyPr wrap="square">
            <a:spAutoFit/>
          </a:bodyPr>
          <a:lstStyle/>
          <a:p>
            <a:r>
              <a:rPr lang="fr-FR" sz="10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fr-FR" sz="10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fr-FR" sz="10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fr-FR" sz="1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1000" dirty="0">
                <a:solidFill>
                  <a:srgbClr val="808080"/>
                </a:solidFill>
                <a:latin typeface="Consolas" panose="020B0609020204030204" pitchFamily="49" charset="0"/>
              </a:rPr>
              <a:t>  &lt;</a:t>
            </a:r>
            <a:r>
              <a:rPr lang="fr-FR" sz="1000" dirty="0">
                <a:solidFill>
                  <a:srgbClr val="569CD6"/>
                </a:solidFill>
                <a:latin typeface="Consolas" panose="020B0609020204030204" pitchFamily="49" charset="0"/>
              </a:rPr>
              <a:t>input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type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fr-FR" sz="1000" dirty="0" err="1">
                <a:solidFill>
                  <a:srgbClr val="CE9178"/>
                </a:solidFill>
                <a:latin typeface="Consolas" panose="020B0609020204030204" pitchFamily="49" charset="0"/>
              </a:rPr>
              <a:t>checkbox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id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fr-FR" sz="1000" dirty="0" err="1">
                <a:solidFill>
                  <a:srgbClr val="CE9178"/>
                </a:solidFill>
                <a:latin typeface="Consolas" panose="020B0609020204030204" pitchFamily="49" charset="0"/>
              </a:rPr>
              <a:t>cbOSM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onclick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fr-FR" sz="1000" dirty="0" err="1">
                <a:solidFill>
                  <a:srgbClr val="DCDCAA"/>
                </a:solidFill>
                <a:latin typeface="Consolas" panose="020B0609020204030204" pitchFamily="49" charset="0"/>
              </a:rPr>
              <a:t>setVisibility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(</a:t>
            </a:r>
            <a:r>
              <a:rPr lang="fr-FR" sz="1000" dirty="0" err="1">
                <a:solidFill>
                  <a:srgbClr val="569CD6"/>
                </a:solidFill>
                <a:latin typeface="Consolas" panose="020B0609020204030204" pitchFamily="49" charset="0"/>
              </a:rPr>
              <a:t>this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)"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checked</a:t>
            </a:r>
            <a:r>
              <a:rPr lang="fr-FR" sz="1000" dirty="0">
                <a:solidFill>
                  <a:srgbClr val="808080"/>
                </a:solidFill>
                <a:latin typeface="Consolas" panose="020B0609020204030204" pitchFamily="49" charset="0"/>
              </a:rPr>
              <a:t>&gt;&lt;</a:t>
            </a:r>
            <a:r>
              <a:rPr lang="fr-FR" sz="1000" dirty="0">
                <a:solidFill>
                  <a:srgbClr val="569CD6"/>
                </a:solidFill>
                <a:latin typeface="Consolas" panose="020B0609020204030204" pitchFamily="49" charset="0"/>
              </a:rPr>
              <a:t>label</a:t>
            </a:r>
            <a:r>
              <a:rPr lang="fr-FR" sz="10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fr-FR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OpenStreetMap</a:t>
            </a:r>
            <a:r>
              <a:rPr lang="fr-FR" sz="10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fr-FR" sz="1000" dirty="0">
                <a:solidFill>
                  <a:srgbClr val="569CD6"/>
                </a:solidFill>
                <a:latin typeface="Consolas" panose="020B0609020204030204" pitchFamily="49" charset="0"/>
              </a:rPr>
              <a:t>label</a:t>
            </a:r>
            <a:r>
              <a:rPr lang="fr-FR" sz="10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fr-FR" sz="1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1000" dirty="0">
                <a:solidFill>
                  <a:srgbClr val="808080"/>
                </a:solidFill>
                <a:latin typeface="Consolas" panose="020B0609020204030204" pitchFamily="49" charset="0"/>
              </a:rPr>
              <a:t>  &lt;</a:t>
            </a:r>
            <a:r>
              <a:rPr lang="fr-FR" sz="1000" dirty="0">
                <a:solidFill>
                  <a:srgbClr val="569CD6"/>
                </a:solidFill>
                <a:latin typeface="Consolas" panose="020B0609020204030204" pitchFamily="49" charset="0"/>
              </a:rPr>
              <a:t>input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type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fr-FR" sz="1000" dirty="0" err="1">
                <a:solidFill>
                  <a:srgbClr val="CE9178"/>
                </a:solidFill>
                <a:latin typeface="Consolas" panose="020B0609020204030204" pitchFamily="49" charset="0"/>
              </a:rPr>
              <a:t>checkbox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id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fr-FR" sz="1000" dirty="0" err="1">
                <a:solidFill>
                  <a:srgbClr val="CE9178"/>
                </a:solidFill>
                <a:latin typeface="Consolas" panose="020B0609020204030204" pitchFamily="49" charset="0"/>
              </a:rPr>
              <a:t>cbWMTS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onclick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fr-FR" sz="1000" dirty="0" err="1">
                <a:solidFill>
                  <a:srgbClr val="DCDCAA"/>
                </a:solidFill>
                <a:latin typeface="Consolas" panose="020B0609020204030204" pitchFamily="49" charset="0"/>
              </a:rPr>
              <a:t>setVisibility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(</a:t>
            </a:r>
            <a:r>
              <a:rPr lang="fr-FR" sz="1000" dirty="0" err="1">
                <a:solidFill>
                  <a:srgbClr val="569CD6"/>
                </a:solidFill>
                <a:latin typeface="Consolas" panose="020B0609020204030204" pitchFamily="49" charset="0"/>
              </a:rPr>
              <a:t>this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)"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>
                <a:solidFill>
                  <a:srgbClr val="808080"/>
                </a:solidFill>
                <a:latin typeface="Consolas" panose="020B0609020204030204" pitchFamily="49" charset="0"/>
              </a:rPr>
              <a:t>&gt;&lt;</a:t>
            </a:r>
            <a:r>
              <a:rPr lang="fr-FR" sz="1000" dirty="0">
                <a:solidFill>
                  <a:srgbClr val="569CD6"/>
                </a:solidFill>
                <a:latin typeface="Consolas" panose="020B0609020204030204" pitchFamily="49" charset="0"/>
              </a:rPr>
              <a:t>label</a:t>
            </a:r>
            <a:r>
              <a:rPr lang="fr-FR" sz="10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WMTS</a:t>
            </a:r>
            <a:r>
              <a:rPr lang="fr-FR" sz="10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fr-FR" sz="1000" dirty="0">
                <a:solidFill>
                  <a:srgbClr val="569CD6"/>
                </a:solidFill>
                <a:latin typeface="Consolas" panose="020B0609020204030204" pitchFamily="49" charset="0"/>
              </a:rPr>
              <a:t>label</a:t>
            </a:r>
            <a:r>
              <a:rPr lang="fr-FR" sz="10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fr-FR" sz="1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1000" dirty="0">
                <a:solidFill>
                  <a:srgbClr val="808080"/>
                </a:solidFill>
                <a:latin typeface="Consolas" panose="020B0609020204030204" pitchFamily="49" charset="0"/>
              </a:rPr>
              <a:t>  &lt;</a:t>
            </a:r>
            <a:r>
              <a:rPr lang="fr-FR" sz="1000" dirty="0">
                <a:solidFill>
                  <a:srgbClr val="569CD6"/>
                </a:solidFill>
                <a:latin typeface="Consolas" panose="020B0609020204030204" pitchFamily="49" charset="0"/>
              </a:rPr>
              <a:t>input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type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fr-FR" sz="1000" dirty="0" err="1">
                <a:solidFill>
                  <a:srgbClr val="CE9178"/>
                </a:solidFill>
                <a:latin typeface="Consolas" panose="020B0609020204030204" pitchFamily="49" charset="0"/>
              </a:rPr>
              <a:t>checkbox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id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fr-FR" sz="1000" dirty="0" err="1">
                <a:solidFill>
                  <a:srgbClr val="CE9178"/>
                </a:solidFill>
                <a:latin typeface="Consolas" panose="020B0609020204030204" pitchFamily="49" charset="0"/>
              </a:rPr>
              <a:t>cbTileArcGISRest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onclick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fr-FR" sz="1000" dirty="0" err="1">
                <a:solidFill>
                  <a:srgbClr val="DCDCAA"/>
                </a:solidFill>
                <a:latin typeface="Consolas" panose="020B0609020204030204" pitchFamily="49" charset="0"/>
              </a:rPr>
              <a:t>setVisibility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(</a:t>
            </a:r>
            <a:r>
              <a:rPr lang="fr-FR" sz="1000" dirty="0" err="1">
                <a:solidFill>
                  <a:srgbClr val="569CD6"/>
                </a:solidFill>
                <a:latin typeface="Consolas" panose="020B0609020204030204" pitchFamily="49" charset="0"/>
              </a:rPr>
              <a:t>this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)"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checked</a:t>
            </a:r>
            <a:r>
              <a:rPr lang="fr-FR" sz="1000" dirty="0">
                <a:solidFill>
                  <a:srgbClr val="808080"/>
                </a:solidFill>
                <a:latin typeface="Consolas" panose="020B0609020204030204" pitchFamily="49" charset="0"/>
              </a:rPr>
              <a:t>&gt;&lt;</a:t>
            </a:r>
            <a:r>
              <a:rPr lang="fr-FR" sz="1000" dirty="0">
                <a:solidFill>
                  <a:srgbClr val="569CD6"/>
                </a:solidFill>
                <a:latin typeface="Consolas" panose="020B0609020204030204" pitchFamily="49" charset="0"/>
              </a:rPr>
              <a:t>label</a:t>
            </a:r>
            <a:r>
              <a:rPr lang="fr-FR" sz="10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fr-FR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Orthophoto</a:t>
            </a:r>
            <a:r>
              <a:rPr lang="fr-FR" sz="10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fr-FR" sz="1000" dirty="0">
                <a:solidFill>
                  <a:srgbClr val="569CD6"/>
                </a:solidFill>
                <a:latin typeface="Consolas" panose="020B0609020204030204" pitchFamily="49" charset="0"/>
              </a:rPr>
              <a:t>label</a:t>
            </a:r>
            <a:r>
              <a:rPr lang="fr-FR" sz="10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fr-FR" sz="1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10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fr-FR" sz="10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fr-FR" sz="10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fr-FR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09E4ACB5-18AA-453A-9410-FD9229E41E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0818" y="2490897"/>
            <a:ext cx="2933700" cy="4191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1FCB804-62EE-4364-93B4-AE1683FE7EA1}"/>
              </a:ext>
            </a:extLst>
          </p:cNvPr>
          <p:cNvSpPr/>
          <p:nvPr/>
        </p:nvSpPr>
        <p:spPr>
          <a:xfrm>
            <a:off x="3683832" y="3354455"/>
            <a:ext cx="1242648" cy="246221"/>
          </a:xfrm>
          <a:prstGeom prst="rect">
            <a:avLst/>
          </a:prstGeom>
          <a:solidFill>
            <a:srgbClr val="101828"/>
          </a:solidFill>
        </p:spPr>
        <p:txBody>
          <a:bodyPr wrap="none">
            <a:spAutoFit/>
          </a:bodyPr>
          <a:lstStyle/>
          <a:p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visible :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>
                <a:solidFill>
                  <a:srgbClr val="569CD6"/>
                </a:solidFill>
                <a:latin typeface="Consolas" panose="020B0609020204030204" pitchFamily="49" charset="0"/>
              </a:rPr>
              <a:t>false</a:t>
            </a:r>
            <a:endParaRPr lang="fr-FR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8EA2060-27DF-4FC6-988A-640E8B7BCD5A}"/>
              </a:ext>
            </a:extLst>
          </p:cNvPr>
          <p:cNvSpPr/>
          <p:nvPr/>
        </p:nvSpPr>
        <p:spPr>
          <a:xfrm>
            <a:off x="3141328" y="4056253"/>
            <a:ext cx="1031051" cy="246221"/>
          </a:xfrm>
          <a:prstGeom prst="rect">
            <a:avLst/>
          </a:prstGeom>
          <a:solidFill>
            <a:srgbClr val="101828"/>
          </a:solidFill>
        </p:spPr>
        <p:txBody>
          <a:bodyPr wrap="none">
            <a:spAutoFit/>
          </a:bodyPr>
          <a:lstStyle/>
          <a:p>
            <a:r>
              <a:rPr lang="fr-F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opacity</a:t>
            </a:r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>
                <a:solidFill>
                  <a:srgbClr val="B5CEA8"/>
                </a:solidFill>
                <a:latin typeface="Consolas" panose="020B0609020204030204" pitchFamily="49" charset="0"/>
              </a:rPr>
              <a:t>0.7</a:t>
            </a:r>
            <a:endParaRPr lang="fr-FR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4449D2D-5EE0-4270-B9CD-479766537E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6017" y="3168332"/>
            <a:ext cx="2832512" cy="15897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29873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Espace réservé du contenu 15"/>
          <p:cNvSpPr>
            <a:spLocks noGrp="1"/>
          </p:cNvSpPr>
          <p:nvPr>
            <p:ph idx="1"/>
          </p:nvPr>
        </p:nvSpPr>
        <p:spPr>
          <a:xfrm>
            <a:off x="571783" y="1140431"/>
            <a:ext cx="4396002" cy="223616"/>
          </a:xfrm>
        </p:spPr>
        <p:txBody>
          <a:bodyPr>
            <a:normAutofit/>
          </a:bodyPr>
          <a:lstStyle/>
          <a:p>
            <a:pPr lvl="1"/>
            <a:r>
              <a:rPr lang="fr-FR" sz="1300" dirty="0">
                <a:solidFill>
                  <a:schemeClr val="accent3"/>
                </a:solidFill>
              </a:rPr>
              <a:t>Créer la fonction </a:t>
            </a:r>
            <a:r>
              <a:rPr lang="fr-FR" sz="1300" b="1" dirty="0" err="1">
                <a:solidFill>
                  <a:schemeClr val="accent3"/>
                </a:solidFill>
              </a:rPr>
              <a:t>setVisibility</a:t>
            </a:r>
            <a:r>
              <a:rPr lang="fr-FR" sz="1300" b="1" dirty="0">
                <a:solidFill>
                  <a:schemeClr val="accent3"/>
                </a:solidFill>
              </a:rPr>
              <a:t>(</a:t>
            </a:r>
            <a:r>
              <a:rPr lang="fr-FR" sz="1300" b="1" dirty="0" err="1">
                <a:solidFill>
                  <a:schemeClr val="accent3"/>
                </a:solidFill>
              </a:rPr>
              <a:t>checkbox</a:t>
            </a:r>
            <a:r>
              <a:rPr lang="fr-FR" sz="1300" b="1" dirty="0">
                <a:solidFill>
                  <a:schemeClr val="accent3"/>
                </a:solidFill>
              </a:rPr>
              <a:t>)</a:t>
            </a:r>
            <a:r>
              <a:rPr lang="fr-FR" sz="1300" dirty="0">
                <a:solidFill>
                  <a:schemeClr val="accent3"/>
                </a:solidFill>
              </a:rPr>
              <a:t> dans le fichier JS</a:t>
            </a:r>
          </a:p>
          <a:p>
            <a:pPr marL="153396" lvl="1" indent="0">
              <a:buNone/>
            </a:pPr>
            <a:endParaRPr lang="fr-FR" sz="1300" dirty="0">
              <a:solidFill>
                <a:schemeClr val="accent3"/>
              </a:solidFill>
            </a:endParaRPr>
          </a:p>
        </p:txBody>
      </p:sp>
      <p:sp>
        <p:nvSpPr>
          <p:cNvPr id="70" name="Espace réservé du pied de page 6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JavaScript</a:t>
            </a:r>
          </a:p>
        </p:txBody>
      </p:sp>
      <p:sp>
        <p:nvSpPr>
          <p:cNvPr id="71" name="Espace réservé du numéro de diapositive 7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pPr/>
              <a:t>15</a:t>
            </a:fld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>
              <a:buFont typeface="+mj-lt"/>
              <a:buAutoNum type="romanUcPeriod" startAt="2"/>
            </a:pPr>
            <a:r>
              <a:rPr lang="fr-FR" dirty="0"/>
              <a:t>Débuter sur </a:t>
            </a:r>
            <a:r>
              <a:rPr lang="fr-FR" dirty="0" err="1"/>
              <a:t>OpenLayers</a:t>
            </a:r>
            <a:endParaRPr lang="fr-FR" dirty="0"/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3"/>
          </p:nvPr>
        </p:nvSpPr>
        <p:spPr>
          <a:xfrm>
            <a:off x="571501" y="766481"/>
            <a:ext cx="7952334" cy="373949"/>
          </a:xfrm>
        </p:spPr>
        <p:txBody>
          <a:bodyPr/>
          <a:lstStyle/>
          <a:p>
            <a:r>
              <a:rPr lang="fr-FR" dirty="0"/>
              <a:t>Ajouter des couches à la carte </a:t>
            </a:r>
            <a:r>
              <a:rPr lang="fr-FR" b="0" i="0" dirty="0" err="1"/>
              <a:t>ol.layer</a:t>
            </a:r>
            <a:endParaRPr lang="fr-FR" b="0" i="0" dirty="0"/>
          </a:p>
        </p:txBody>
      </p:sp>
      <p:sp>
        <p:nvSpPr>
          <p:cNvPr id="17" name="Espace réservé de la date 3">
            <a:extLst>
              <a:ext uri="{FF2B5EF4-FFF2-40B4-BE49-F238E27FC236}">
                <a16:creationId xmlns:a16="http://schemas.microsoft.com/office/drawing/2014/main" id="{75B8DC21-260F-44FA-BCBB-3AEB396703B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41328" y="75431"/>
            <a:ext cx="5382506" cy="86400"/>
          </a:xfrm>
        </p:spPr>
        <p:txBody>
          <a:bodyPr/>
          <a:lstStyle/>
          <a:p>
            <a:r>
              <a:rPr lang="fr-FR" dirty="0"/>
              <a:t>Master G2M P8 | 15/03/2019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C2E5435-4AC3-485A-A4DB-B4C424F9298B}"/>
              </a:ext>
            </a:extLst>
          </p:cNvPr>
          <p:cNvSpPr/>
          <p:nvPr/>
        </p:nvSpPr>
        <p:spPr>
          <a:xfrm>
            <a:off x="892839" y="1364047"/>
            <a:ext cx="3679161" cy="3631763"/>
          </a:xfrm>
          <a:prstGeom prst="rect">
            <a:avLst/>
          </a:prstGeom>
          <a:solidFill>
            <a:srgbClr val="101828"/>
          </a:solidFill>
        </p:spPr>
        <p:txBody>
          <a:bodyPr wrap="square">
            <a:spAutoFit/>
          </a:bodyPr>
          <a:lstStyle/>
          <a:p>
            <a:r>
              <a:rPr lang="fr-FR" sz="1000" dirty="0">
                <a:solidFill>
                  <a:srgbClr val="6A9955"/>
                </a:solidFill>
                <a:latin typeface="Consolas" panose="020B0609020204030204" pitchFamily="49" charset="0"/>
              </a:rPr>
              <a:t>/**</a:t>
            </a:r>
            <a:endParaRPr lang="fr-FR" sz="1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1000" dirty="0">
                <a:solidFill>
                  <a:srgbClr val="6A9955"/>
                </a:solidFill>
                <a:latin typeface="Consolas" panose="020B0609020204030204" pitchFamily="49" charset="0"/>
              </a:rPr>
              <a:t>* Visibilité des couches</a:t>
            </a:r>
            <a:endParaRPr lang="fr-FR" sz="1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1000" dirty="0">
                <a:solidFill>
                  <a:srgbClr val="6A9955"/>
                </a:solidFill>
                <a:latin typeface="Consolas" panose="020B0609020204030204" pitchFamily="49" charset="0"/>
              </a:rPr>
              <a:t>* </a:t>
            </a:r>
            <a:r>
              <a:rPr lang="fr-FR" sz="1000" dirty="0">
                <a:solidFill>
                  <a:srgbClr val="569CD6"/>
                </a:solidFill>
                <a:latin typeface="Consolas" panose="020B0609020204030204" pitchFamily="49" charset="0"/>
              </a:rPr>
              <a:t>@param</a:t>
            </a:r>
            <a:r>
              <a:rPr lang="fr-FR" sz="1000" dirty="0">
                <a:solidFill>
                  <a:srgbClr val="6A9955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checkbox</a:t>
            </a:r>
            <a:r>
              <a:rPr lang="fr-FR" sz="1000" dirty="0">
                <a:solidFill>
                  <a:srgbClr val="6A9955"/>
                </a:solidFill>
                <a:latin typeface="Consolas" panose="020B0609020204030204" pitchFamily="49" charset="0"/>
              </a:rPr>
              <a:t> </a:t>
            </a:r>
            <a:endParaRPr lang="fr-FR" sz="1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1000" dirty="0">
                <a:solidFill>
                  <a:srgbClr val="6A9955"/>
                </a:solidFill>
                <a:latin typeface="Consolas" panose="020B0609020204030204" pitchFamily="49" charset="0"/>
              </a:rPr>
              <a:t>*/</a:t>
            </a:r>
            <a:endParaRPr lang="fr-FR" sz="1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1000" dirty="0" err="1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 err="1">
                <a:solidFill>
                  <a:srgbClr val="DCDCAA"/>
                </a:solidFill>
                <a:latin typeface="Consolas" panose="020B0609020204030204" pitchFamily="49" charset="0"/>
              </a:rPr>
              <a:t>setVisibility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fr-F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checkbox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) {</a:t>
            </a:r>
          </a:p>
          <a:p>
            <a:b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 </a:t>
            </a:r>
            <a:r>
              <a:rPr lang="fr-F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map</a:t>
            </a:r>
            <a:r>
              <a:rPr lang="fr-FR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000" dirty="0" err="1">
                <a:solidFill>
                  <a:srgbClr val="DCDCAA"/>
                </a:solidFill>
                <a:latin typeface="Consolas" panose="020B0609020204030204" pitchFamily="49" charset="0"/>
              </a:rPr>
              <a:t>getLayers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().</a:t>
            </a:r>
            <a:r>
              <a:rPr lang="fr-FR" sz="1000" dirty="0" err="1">
                <a:solidFill>
                  <a:srgbClr val="DCDCAA"/>
                </a:solidFill>
                <a:latin typeface="Consolas" panose="020B0609020204030204" pitchFamily="49" charset="0"/>
              </a:rPr>
              <a:t>forEach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fr-FR" sz="1000" dirty="0" err="1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layer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fr-FR" sz="1000" dirty="0">
                <a:solidFill>
                  <a:srgbClr val="C586C0"/>
                </a:solidFill>
                <a:latin typeface="Consolas" panose="020B0609020204030204" pitchFamily="49" charset="0"/>
              </a:rPr>
              <a:t>    switch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checkbox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id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fr-FR" sz="1000" dirty="0">
                <a:solidFill>
                  <a:srgbClr val="C586C0"/>
                </a:solidFill>
                <a:latin typeface="Consolas" panose="020B0609020204030204" pitchFamily="49" charset="0"/>
              </a:rPr>
              <a:t>      case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fr-FR" sz="1000" dirty="0" err="1">
                <a:solidFill>
                  <a:srgbClr val="CE9178"/>
                </a:solidFill>
                <a:latin typeface="Consolas" panose="020B0609020204030204" pitchFamily="49" charset="0"/>
              </a:rPr>
              <a:t>cbOSM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’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fr-FR" sz="1000" dirty="0">
                <a:solidFill>
                  <a:srgbClr val="C586C0"/>
                </a:solidFill>
                <a:latin typeface="Consolas" panose="020B0609020204030204" pitchFamily="49" charset="0"/>
              </a:rPr>
              <a:t>        if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layer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== </a:t>
            </a:r>
            <a:r>
              <a:rPr lang="fr-F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osm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) </a:t>
            </a:r>
          </a:p>
          <a:p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          </a:t>
            </a:r>
            <a:r>
              <a:rPr lang="fr-F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layer</a:t>
            </a:r>
            <a:r>
              <a:rPr lang="fr-FR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000" dirty="0" err="1">
                <a:solidFill>
                  <a:srgbClr val="DCDCAA"/>
                </a:solidFill>
                <a:latin typeface="Consolas" panose="020B0609020204030204" pitchFamily="49" charset="0"/>
              </a:rPr>
              <a:t>setVisible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fr-F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checkbox</a:t>
            </a:r>
            <a:r>
              <a:rPr lang="fr-FR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checked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     </a:t>
            </a:r>
            <a:r>
              <a:rPr lang="fr-FR" sz="1000" dirty="0">
                <a:solidFill>
                  <a:srgbClr val="C586C0"/>
                </a:solidFill>
                <a:latin typeface="Consolas" panose="020B0609020204030204" pitchFamily="49" charset="0"/>
              </a:rPr>
              <a:t>break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     </a:t>
            </a:r>
            <a:r>
              <a:rPr lang="fr-FR" sz="1000" dirty="0">
                <a:solidFill>
                  <a:srgbClr val="C586C0"/>
                </a:solidFill>
                <a:latin typeface="Consolas" panose="020B0609020204030204" pitchFamily="49" charset="0"/>
              </a:rPr>
              <a:t>case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fr-FR" sz="1000" dirty="0" err="1">
                <a:solidFill>
                  <a:srgbClr val="CE9178"/>
                </a:solidFill>
                <a:latin typeface="Consolas" panose="020B0609020204030204" pitchFamily="49" charset="0"/>
              </a:rPr>
              <a:t>cbWMTS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’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fr-FR" sz="1000" dirty="0">
                <a:solidFill>
                  <a:srgbClr val="C586C0"/>
                </a:solidFill>
                <a:latin typeface="Consolas" panose="020B0609020204030204" pitchFamily="49" charset="0"/>
              </a:rPr>
              <a:t>        if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layer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== </a:t>
            </a:r>
            <a:r>
              <a:rPr lang="fr-F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raster_ign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) </a:t>
            </a:r>
          </a:p>
          <a:p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          </a:t>
            </a:r>
            <a:r>
              <a:rPr lang="fr-F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layer</a:t>
            </a:r>
            <a:r>
              <a:rPr lang="fr-FR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000" dirty="0" err="1">
                <a:solidFill>
                  <a:srgbClr val="DCDCAA"/>
                </a:solidFill>
                <a:latin typeface="Consolas" panose="020B0609020204030204" pitchFamily="49" charset="0"/>
              </a:rPr>
              <a:t>setVisible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fr-F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checkbox</a:t>
            </a:r>
            <a:r>
              <a:rPr lang="fr-FR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checked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fr-FR" sz="1000" dirty="0">
                <a:solidFill>
                  <a:srgbClr val="C586C0"/>
                </a:solidFill>
                <a:latin typeface="Consolas" panose="020B0609020204030204" pitchFamily="49" charset="0"/>
              </a:rPr>
              <a:t>      break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fr-FR" sz="1000" dirty="0">
                <a:solidFill>
                  <a:srgbClr val="C586C0"/>
                </a:solidFill>
                <a:latin typeface="Consolas" panose="020B0609020204030204" pitchFamily="49" charset="0"/>
              </a:rPr>
              <a:t>      case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fr-FR" sz="1000" dirty="0" err="1">
                <a:solidFill>
                  <a:srgbClr val="CE9178"/>
                </a:solidFill>
                <a:latin typeface="Consolas" panose="020B0609020204030204" pitchFamily="49" charset="0"/>
              </a:rPr>
              <a:t>cbTileArcGISRest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’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fr-FR" sz="1000" dirty="0">
                <a:solidFill>
                  <a:srgbClr val="C586C0"/>
                </a:solidFill>
                <a:latin typeface="Consolas" panose="020B0609020204030204" pitchFamily="49" charset="0"/>
              </a:rPr>
              <a:t>        if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layer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== </a:t>
            </a:r>
            <a:r>
              <a:rPr lang="fr-F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ortho_esri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          </a:t>
            </a:r>
            <a:r>
              <a:rPr lang="fr-F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layer</a:t>
            </a:r>
            <a:r>
              <a:rPr lang="fr-FR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000" dirty="0" err="1">
                <a:solidFill>
                  <a:srgbClr val="DCDCAA"/>
                </a:solidFill>
                <a:latin typeface="Consolas" panose="020B0609020204030204" pitchFamily="49" charset="0"/>
              </a:rPr>
              <a:t>setVisible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fr-F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checkbox</a:t>
            </a:r>
            <a:r>
              <a:rPr lang="fr-FR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checked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fr-FR" sz="1000" dirty="0">
                <a:solidFill>
                  <a:srgbClr val="C586C0"/>
                </a:solidFill>
                <a:latin typeface="Consolas" panose="020B0609020204030204" pitchFamily="49" charset="0"/>
              </a:rPr>
              <a:t>      break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 });</a:t>
            </a:r>
          </a:p>
          <a:p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  <a:endParaRPr lang="fr-FR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Espace réservé du contenu 15">
            <a:extLst>
              <a:ext uri="{FF2B5EF4-FFF2-40B4-BE49-F238E27FC236}">
                <a16:creationId xmlns:a16="http://schemas.microsoft.com/office/drawing/2014/main" id="{969EE70A-9277-4529-93F9-692DF8AD1760}"/>
              </a:ext>
            </a:extLst>
          </p:cNvPr>
          <p:cNvSpPr txBox="1">
            <a:spLocks/>
          </p:cNvSpPr>
          <p:nvPr/>
        </p:nvSpPr>
        <p:spPr>
          <a:xfrm>
            <a:off x="4823299" y="2571751"/>
            <a:ext cx="3427862" cy="120770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53396" indent="-153396" algn="l" defTabSz="779252" rtl="0" eaLnBrk="1" latinLnBrk="0" hangingPunct="1">
              <a:lnSpc>
                <a:spcPct val="90000"/>
              </a:lnSpc>
              <a:spcBef>
                <a:spcPts val="511"/>
              </a:spcBef>
              <a:buClr>
                <a:schemeClr val="accent1"/>
              </a:buClr>
              <a:buFont typeface="Myriad Pro" panose="020B0503030403020204" pitchFamily="34" charset="0"/>
              <a:buChar char="›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6792" indent="-153396" algn="l" defTabSz="779252" rtl="0" eaLnBrk="1" latinLnBrk="0" hangingPunct="1">
              <a:lnSpc>
                <a:spcPct val="90000"/>
              </a:lnSpc>
              <a:spcBef>
                <a:spcPts val="341"/>
              </a:spcBef>
              <a:buClr>
                <a:schemeClr val="tx1"/>
              </a:buClr>
              <a:buFont typeface="Myriad Pro" panose="020B0503030403020204" pitchFamily="34" charset="0"/>
              <a:buChar char="›"/>
              <a:defRPr sz="15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460188" indent="-153396" algn="l" defTabSz="779252" rtl="0" eaLnBrk="1" latinLnBrk="0" hangingPunct="1">
              <a:lnSpc>
                <a:spcPct val="90000"/>
              </a:lnSpc>
              <a:spcBef>
                <a:spcPts val="170"/>
              </a:spcBef>
              <a:buFont typeface="Myriad Pro" panose="020B0503030403020204" pitchFamily="34" charset="0"/>
              <a:buChar char="›"/>
              <a:defRPr sz="14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13584" indent="-153396" algn="l" defTabSz="779252" rtl="0" eaLnBrk="1" latinLnBrk="0" hangingPunct="1">
              <a:lnSpc>
                <a:spcPct val="90000"/>
              </a:lnSpc>
              <a:spcBef>
                <a:spcPts val="85"/>
              </a:spcBef>
              <a:buFont typeface="Myriad Pro" panose="020B0503030403020204" pitchFamily="34" charset="0"/>
              <a:buChar char="›"/>
              <a:defRPr sz="12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4pPr>
            <a:lvl5pPr marL="766980" indent="-153396" algn="l" defTabSz="779252" rtl="0" eaLnBrk="1" latinLnBrk="0" hangingPunct="1">
              <a:lnSpc>
                <a:spcPct val="90000"/>
              </a:lnSpc>
              <a:spcBef>
                <a:spcPts val="0"/>
              </a:spcBef>
              <a:buFont typeface="Myriad Pro" panose="020B0503030403020204" pitchFamily="34" charset="0"/>
              <a:buChar char="›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42942" indent="-194813" algn="l" defTabSz="779252" rtl="0" eaLnBrk="1" latinLnBrk="0" hangingPunct="1">
              <a:lnSpc>
                <a:spcPct val="90000"/>
              </a:lnSpc>
              <a:spcBef>
                <a:spcPts val="426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32568" indent="-194813" algn="l" defTabSz="779252" rtl="0" eaLnBrk="1" latinLnBrk="0" hangingPunct="1">
              <a:lnSpc>
                <a:spcPct val="90000"/>
              </a:lnSpc>
              <a:spcBef>
                <a:spcPts val="426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22194" indent="-194813" algn="l" defTabSz="779252" rtl="0" eaLnBrk="1" latinLnBrk="0" hangingPunct="1">
              <a:lnSpc>
                <a:spcPct val="90000"/>
              </a:lnSpc>
              <a:spcBef>
                <a:spcPts val="426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311820" indent="-194813" algn="l" defTabSz="779252" rtl="0" eaLnBrk="1" latinLnBrk="0" hangingPunct="1">
              <a:lnSpc>
                <a:spcPct val="90000"/>
              </a:lnSpc>
              <a:spcBef>
                <a:spcPts val="426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fr-FR" sz="1300" dirty="0">
                <a:solidFill>
                  <a:schemeClr val="accent3"/>
                </a:solidFill>
              </a:rPr>
              <a:t>Utiliser le debugger (</a:t>
            </a:r>
            <a:r>
              <a:rPr lang="fr-FR" sz="1300" b="1" dirty="0">
                <a:solidFill>
                  <a:srgbClr val="8E9295"/>
                </a:solidFill>
              </a:rPr>
              <a:t>F12</a:t>
            </a:r>
            <a:r>
              <a:rPr lang="fr-FR" sz="1300" dirty="0">
                <a:solidFill>
                  <a:schemeClr val="accent3"/>
                </a:solidFill>
              </a:rPr>
              <a:t>)</a:t>
            </a:r>
          </a:p>
          <a:p>
            <a:pPr lvl="2"/>
            <a:r>
              <a:rPr lang="fr-FR" sz="1200" dirty="0">
                <a:solidFill>
                  <a:schemeClr val="accent3"/>
                </a:solidFill>
              </a:rPr>
              <a:t>Ajouter un point d’arrêt et parcourir la fonction pas à pas</a:t>
            </a:r>
          </a:p>
          <a:p>
            <a:pPr marL="153396" lvl="1" indent="0">
              <a:buFont typeface="Myriad Pro" panose="020B0503030403020204" pitchFamily="34" charset="0"/>
              <a:buNone/>
            </a:pPr>
            <a:endParaRPr lang="fr-FR" sz="13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8848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Espace réservé du contenu 15"/>
          <p:cNvSpPr>
            <a:spLocks noGrp="1"/>
          </p:cNvSpPr>
          <p:nvPr>
            <p:ph idx="1"/>
          </p:nvPr>
        </p:nvSpPr>
        <p:spPr>
          <a:xfrm>
            <a:off x="571783" y="1140431"/>
            <a:ext cx="7466748" cy="3677229"/>
          </a:xfrm>
        </p:spPr>
        <p:txBody>
          <a:bodyPr>
            <a:normAutofit/>
          </a:bodyPr>
          <a:lstStyle/>
          <a:p>
            <a:pPr marL="153396" lvl="1" indent="0">
              <a:buNone/>
            </a:pPr>
            <a:endParaRPr lang="fr-FR" sz="1300" dirty="0">
              <a:solidFill>
                <a:schemeClr val="accent3"/>
              </a:solidFill>
            </a:endParaRPr>
          </a:p>
          <a:p>
            <a:pPr lvl="1"/>
            <a:endParaRPr lang="fr-FR" sz="1300" dirty="0">
              <a:solidFill>
                <a:schemeClr val="accent3"/>
              </a:solidFill>
            </a:endParaRPr>
          </a:p>
        </p:txBody>
      </p:sp>
      <p:sp>
        <p:nvSpPr>
          <p:cNvPr id="70" name="Espace réservé du pied de page 6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JavaScript</a:t>
            </a:r>
          </a:p>
        </p:txBody>
      </p:sp>
      <p:sp>
        <p:nvSpPr>
          <p:cNvPr id="71" name="Espace réservé du numéro de diapositive 7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pPr/>
              <a:t>16</a:t>
            </a:fld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>
              <a:buFont typeface="+mj-lt"/>
              <a:buAutoNum type="romanUcPeriod" startAt="2"/>
            </a:pPr>
            <a:r>
              <a:rPr lang="fr-FR" dirty="0"/>
              <a:t>Débuter sur </a:t>
            </a:r>
            <a:r>
              <a:rPr lang="fr-FR" dirty="0" err="1"/>
              <a:t>OpenLayers</a:t>
            </a:r>
            <a:endParaRPr lang="fr-FR" dirty="0"/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3"/>
          </p:nvPr>
        </p:nvSpPr>
        <p:spPr>
          <a:xfrm>
            <a:off x="571501" y="766481"/>
            <a:ext cx="7952334" cy="373949"/>
          </a:xfrm>
        </p:spPr>
        <p:txBody>
          <a:bodyPr/>
          <a:lstStyle/>
          <a:p>
            <a:r>
              <a:rPr lang="fr-FR" dirty="0"/>
              <a:t>Enrichir sa carte</a:t>
            </a:r>
            <a:endParaRPr lang="fr-FR" b="0" i="0" dirty="0"/>
          </a:p>
        </p:txBody>
      </p:sp>
      <p:sp>
        <p:nvSpPr>
          <p:cNvPr id="17" name="Espace réservé de la date 3">
            <a:extLst>
              <a:ext uri="{FF2B5EF4-FFF2-40B4-BE49-F238E27FC236}">
                <a16:creationId xmlns:a16="http://schemas.microsoft.com/office/drawing/2014/main" id="{75B8DC21-260F-44FA-BCBB-3AEB396703B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41328" y="75431"/>
            <a:ext cx="5382506" cy="86400"/>
          </a:xfrm>
        </p:spPr>
        <p:txBody>
          <a:bodyPr/>
          <a:lstStyle/>
          <a:p>
            <a:r>
              <a:rPr lang="fr-FR" dirty="0"/>
              <a:t>Master G2M P8 | 15/03/2019 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806F7868-C3DB-4E11-841F-A0EAF0F9EB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1" y="983014"/>
            <a:ext cx="7466748" cy="37208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3DD8111-C37C-4F43-A6F6-A541B40C8EBF}"/>
              </a:ext>
            </a:extLst>
          </p:cNvPr>
          <p:cNvSpPr/>
          <p:nvPr/>
        </p:nvSpPr>
        <p:spPr>
          <a:xfrm>
            <a:off x="3587444" y="3894330"/>
            <a:ext cx="458837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0" cap="none" spc="0" dirty="0">
                <a:ln w="0"/>
                <a:solidFill>
                  <a:schemeClr val="accent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Des questions ?</a:t>
            </a:r>
          </a:p>
        </p:txBody>
      </p:sp>
    </p:spTree>
    <p:extLst>
      <p:ext uri="{BB962C8B-B14F-4D97-AF65-F5344CB8AC3E}">
        <p14:creationId xmlns:p14="http://schemas.microsoft.com/office/powerpoint/2010/main" val="968060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Espace réservé du contenu 15"/>
          <p:cNvSpPr>
            <a:spLocks noGrp="1"/>
          </p:cNvSpPr>
          <p:nvPr>
            <p:ph idx="1"/>
          </p:nvPr>
        </p:nvSpPr>
        <p:spPr>
          <a:xfrm>
            <a:off x="571783" y="1140431"/>
            <a:ext cx="7466748" cy="3677229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fr-FR" sz="1800" dirty="0">
                <a:solidFill>
                  <a:schemeClr val="tx1"/>
                </a:solidFill>
              </a:rPr>
              <a:t>Se rendre sur GitHub - </a:t>
            </a:r>
            <a:r>
              <a:rPr lang="fr-FR" sz="1800" dirty="0">
                <a:hlinkClick r:id="rId2"/>
              </a:rPr>
              <a:t>https://github.com/</a:t>
            </a:r>
            <a:endParaRPr lang="fr-FR" sz="1800" dirty="0"/>
          </a:p>
          <a:p>
            <a:pPr lvl="1"/>
            <a:r>
              <a:rPr lang="fr-FR" sz="1300" dirty="0">
                <a:solidFill>
                  <a:schemeClr val="accent3"/>
                </a:solidFill>
              </a:rPr>
              <a:t>Télécharger le client « GitHub Desktop »</a:t>
            </a:r>
          </a:p>
          <a:p>
            <a:pPr lvl="1"/>
            <a:r>
              <a:rPr lang="fr-FR" sz="1300" dirty="0">
                <a:solidFill>
                  <a:schemeClr val="accent3"/>
                </a:solidFill>
              </a:rPr>
              <a:t>Se créer un compte</a:t>
            </a:r>
          </a:p>
          <a:p>
            <a:pPr marL="342900" indent="-342900">
              <a:buFont typeface="+mj-lt"/>
              <a:buAutoNum type="arabicPeriod"/>
            </a:pPr>
            <a:r>
              <a:rPr lang="fr-FR" sz="1800" dirty="0"/>
              <a:t>Sur « GitHub Desktop »</a:t>
            </a:r>
          </a:p>
          <a:p>
            <a:pPr lvl="1"/>
            <a:r>
              <a:rPr lang="fr-FR" sz="1300" b="1" dirty="0" err="1">
                <a:solidFill>
                  <a:schemeClr val="accent3"/>
                </a:solidFill>
              </a:rPr>
              <a:t>Create</a:t>
            </a:r>
            <a:r>
              <a:rPr lang="fr-FR" sz="1300" b="1" dirty="0">
                <a:solidFill>
                  <a:schemeClr val="accent3"/>
                </a:solidFill>
              </a:rPr>
              <a:t> a New Repository on </a:t>
            </a:r>
            <a:r>
              <a:rPr lang="fr-FR" sz="1300" b="1" dirty="0" err="1">
                <a:solidFill>
                  <a:schemeClr val="accent3"/>
                </a:solidFill>
              </a:rPr>
              <a:t>your</a:t>
            </a:r>
            <a:r>
              <a:rPr lang="fr-FR" sz="1300" b="1" dirty="0">
                <a:solidFill>
                  <a:schemeClr val="accent3"/>
                </a:solidFill>
              </a:rPr>
              <a:t> hard drive</a:t>
            </a:r>
          </a:p>
          <a:p>
            <a:pPr lvl="2"/>
            <a:r>
              <a:rPr lang="fr-FR" sz="1200" dirty="0">
                <a:solidFill>
                  <a:schemeClr val="accent3"/>
                </a:solidFill>
              </a:rPr>
              <a:t>Name : </a:t>
            </a:r>
            <a:r>
              <a:rPr lang="fr-FR" sz="1100" dirty="0">
                <a:solidFill>
                  <a:srgbClr val="8E9295"/>
                </a:solidFill>
              </a:rPr>
              <a:t>formation-javascript_2019</a:t>
            </a:r>
            <a:endParaRPr lang="fr-FR" sz="1200" dirty="0">
              <a:solidFill>
                <a:schemeClr val="accent3"/>
              </a:solidFill>
            </a:endParaRPr>
          </a:p>
          <a:p>
            <a:pPr lvl="2"/>
            <a:r>
              <a:rPr lang="fr-FR" sz="1200" dirty="0">
                <a:solidFill>
                  <a:schemeClr val="accent3"/>
                </a:solidFill>
              </a:rPr>
              <a:t>Local Path : Chemin vers votre espace de travail, ex : « </a:t>
            </a:r>
            <a:r>
              <a:rPr lang="fr-FR" sz="1100" dirty="0">
                <a:solidFill>
                  <a:srgbClr val="8E9295"/>
                </a:solidFill>
              </a:rPr>
              <a:t> C:\vscode-workspace</a:t>
            </a:r>
            <a:r>
              <a:rPr lang="fr-FR" sz="1200" dirty="0">
                <a:solidFill>
                  <a:schemeClr val="accent3"/>
                </a:solidFill>
              </a:rPr>
              <a:t> »</a:t>
            </a:r>
            <a:endParaRPr lang="fr-FR" sz="1600" dirty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fr-FR" sz="1800" dirty="0" err="1"/>
              <a:t>Publish</a:t>
            </a:r>
            <a:r>
              <a:rPr lang="fr-FR" sz="1800" dirty="0"/>
              <a:t> repository</a:t>
            </a:r>
          </a:p>
          <a:p>
            <a:pPr lvl="1"/>
            <a:r>
              <a:rPr lang="fr-FR" sz="1300" dirty="0">
                <a:solidFill>
                  <a:schemeClr val="accent3"/>
                </a:solidFill>
              </a:rPr>
              <a:t>Vérifier sur son repository en ligne la présence des fichiers</a:t>
            </a:r>
          </a:p>
          <a:p>
            <a:pPr lvl="1"/>
            <a:r>
              <a:rPr lang="fr-FR" sz="1300" dirty="0">
                <a:solidFill>
                  <a:schemeClr val="accent3"/>
                </a:solidFill>
              </a:rPr>
              <a:t>Modifier un fichier et </a:t>
            </a:r>
            <a:r>
              <a:rPr lang="fr-FR" sz="1300" b="1" dirty="0">
                <a:solidFill>
                  <a:schemeClr val="accent3"/>
                </a:solidFill>
              </a:rPr>
              <a:t>Commit to master</a:t>
            </a:r>
            <a:r>
              <a:rPr lang="fr-FR" sz="1300" dirty="0">
                <a:solidFill>
                  <a:schemeClr val="accent3"/>
                </a:solidFill>
              </a:rPr>
              <a:t>!</a:t>
            </a:r>
          </a:p>
          <a:p>
            <a:pPr marL="342900" indent="-342900">
              <a:buFont typeface="+mj-lt"/>
              <a:buAutoNum type="arabicPeriod"/>
            </a:pPr>
            <a:r>
              <a:rPr lang="fr-FR" sz="1800" dirty="0">
                <a:solidFill>
                  <a:schemeClr val="tx1"/>
                </a:solidFill>
              </a:rPr>
              <a:t>Créer un Tag </a:t>
            </a:r>
            <a:r>
              <a:rPr lang="fr-FR" sz="1600" dirty="0">
                <a:solidFill>
                  <a:schemeClr val="tx1"/>
                </a:solidFill>
              </a:rPr>
              <a:t>(version des sources à une date donnée)</a:t>
            </a:r>
            <a:endParaRPr lang="fr-FR" sz="1800" dirty="0">
              <a:solidFill>
                <a:schemeClr val="tx1"/>
              </a:solidFill>
            </a:endParaRPr>
          </a:p>
          <a:p>
            <a:pPr lvl="1"/>
            <a:r>
              <a:rPr lang="fr-FR" sz="1300" dirty="0">
                <a:solidFill>
                  <a:schemeClr val="accent3"/>
                </a:solidFill>
              </a:rPr>
              <a:t>Release → </a:t>
            </a:r>
            <a:r>
              <a:rPr lang="fr-FR" sz="1300" b="1" dirty="0" err="1">
                <a:solidFill>
                  <a:schemeClr val="accent3"/>
                </a:solidFill>
              </a:rPr>
              <a:t>Create</a:t>
            </a:r>
            <a:r>
              <a:rPr lang="fr-FR" sz="1300" b="1" dirty="0">
                <a:solidFill>
                  <a:schemeClr val="accent3"/>
                </a:solidFill>
              </a:rPr>
              <a:t> a new release</a:t>
            </a:r>
          </a:p>
          <a:p>
            <a:pPr lvl="2"/>
            <a:r>
              <a:rPr lang="fr-FR" sz="1200" dirty="0">
                <a:solidFill>
                  <a:schemeClr val="accent3"/>
                </a:solidFill>
              </a:rPr>
              <a:t>Nommer le tag : 20190315</a:t>
            </a:r>
          </a:p>
          <a:p>
            <a:pPr lvl="2"/>
            <a:r>
              <a:rPr lang="fr-FR" sz="1200" b="1" dirty="0" err="1">
                <a:solidFill>
                  <a:schemeClr val="accent3"/>
                </a:solidFill>
              </a:rPr>
              <a:t>Publish</a:t>
            </a:r>
            <a:r>
              <a:rPr lang="fr-FR" sz="1200" b="1" dirty="0">
                <a:solidFill>
                  <a:schemeClr val="accent3"/>
                </a:solidFill>
              </a:rPr>
              <a:t> release</a:t>
            </a:r>
          </a:p>
          <a:p>
            <a:pPr marL="342900" indent="-342900">
              <a:buFont typeface="+mj-lt"/>
              <a:buAutoNum type="arabicPeriod"/>
            </a:pPr>
            <a:endParaRPr lang="fr-FR" sz="1800" dirty="0"/>
          </a:p>
          <a:p>
            <a:pPr marL="342900" indent="-342900">
              <a:buFont typeface="+mj-lt"/>
              <a:buAutoNum type="arabicPeriod"/>
            </a:pPr>
            <a:endParaRPr lang="fr-FR" sz="1800" dirty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endParaRPr lang="fr-FR" sz="1800" dirty="0"/>
          </a:p>
          <a:p>
            <a:pPr marL="342900" indent="-342900">
              <a:buFont typeface="+mj-lt"/>
              <a:buAutoNum type="arabicPeriod"/>
            </a:pPr>
            <a:endParaRPr lang="fr-FR" sz="1800" dirty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endParaRPr lang="fr-FR" sz="1800" dirty="0"/>
          </a:p>
          <a:p>
            <a:pPr marL="342900" indent="-342900">
              <a:buFont typeface="+mj-lt"/>
              <a:buAutoNum type="arabicPeriod"/>
            </a:pPr>
            <a:endParaRPr lang="fr-FR" sz="1800" dirty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endParaRPr lang="fr-FR" sz="1800" dirty="0"/>
          </a:p>
          <a:p>
            <a:pPr marL="342900" indent="-342900">
              <a:buFont typeface="+mj-lt"/>
              <a:buAutoNum type="arabicPeriod"/>
            </a:pPr>
            <a:endParaRPr lang="fr-FR" sz="1800" dirty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endParaRPr lang="fr-FR" sz="1800" dirty="0">
              <a:solidFill>
                <a:schemeClr val="tx1"/>
              </a:solidFill>
            </a:endParaRPr>
          </a:p>
        </p:txBody>
      </p:sp>
      <p:sp>
        <p:nvSpPr>
          <p:cNvPr id="70" name="Espace réservé du pied de page 6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JavaScript</a:t>
            </a:r>
          </a:p>
        </p:txBody>
      </p:sp>
      <p:sp>
        <p:nvSpPr>
          <p:cNvPr id="71" name="Espace réservé du numéro de diapositive 7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pPr/>
              <a:t>17</a:t>
            </a:fld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>
              <a:buFont typeface="+mj-lt"/>
              <a:buAutoNum type="romanUcPeriod" startAt="2"/>
            </a:pPr>
            <a:r>
              <a:rPr lang="fr-FR" dirty="0"/>
              <a:t>Débuter sur </a:t>
            </a:r>
            <a:r>
              <a:rPr lang="fr-FR" dirty="0" err="1"/>
              <a:t>OpenLayers</a:t>
            </a:r>
            <a:endParaRPr lang="fr-FR" dirty="0"/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3"/>
          </p:nvPr>
        </p:nvSpPr>
        <p:spPr>
          <a:xfrm>
            <a:off x="571501" y="766481"/>
            <a:ext cx="7952334" cy="373949"/>
          </a:xfrm>
        </p:spPr>
        <p:txBody>
          <a:bodyPr/>
          <a:lstStyle/>
          <a:p>
            <a:r>
              <a:rPr lang="fr-FR" dirty="0"/>
              <a:t>Sauvegarder ses sources sur GitHub</a:t>
            </a:r>
            <a:endParaRPr lang="fr-FR" b="0" i="0" dirty="0"/>
          </a:p>
        </p:txBody>
      </p:sp>
      <p:sp>
        <p:nvSpPr>
          <p:cNvPr id="17" name="Espace réservé de la date 3">
            <a:extLst>
              <a:ext uri="{FF2B5EF4-FFF2-40B4-BE49-F238E27FC236}">
                <a16:creationId xmlns:a16="http://schemas.microsoft.com/office/drawing/2014/main" id="{75B8DC21-260F-44FA-BCBB-3AEB396703B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41328" y="75431"/>
            <a:ext cx="5382506" cy="86400"/>
          </a:xfrm>
        </p:spPr>
        <p:txBody>
          <a:bodyPr/>
          <a:lstStyle/>
          <a:p>
            <a:r>
              <a:rPr lang="fr-FR" dirty="0"/>
              <a:t>Master G2M P8 | 15/03/2019 </a:t>
            </a:r>
          </a:p>
        </p:txBody>
      </p:sp>
      <p:pic>
        <p:nvPicPr>
          <p:cNvPr id="1026" name="Picture 2" descr="RÃ©sultat de recherche d'images pour &quot;github png&quot;">
            <a:extLst>
              <a:ext uri="{FF2B5EF4-FFF2-40B4-BE49-F238E27FC236}">
                <a16:creationId xmlns:a16="http://schemas.microsoft.com/office/drawing/2014/main" id="{0E514E8C-743F-4169-B6C9-6006C0280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5305" y="1051718"/>
            <a:ext cx="1838615" cy="1838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5868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Espace réservé du contenu 15"/>
          <p:cNvSpPr>
            <a:spLocks noGrp="1"/>
          </p:cNvSpPr>
          <p:nvPr>
            <p:ph idx="1"/>
          </p:nvPr>
        </p:nvSpPr>
        <p:spPr>
          <a:xfrm>
            <a:off x="571782" y="1140430"/>
            <a:ext cx="7105083" cy="3759116"/>
          </a:xfrm>
        </p:spPr>
        <p:txBody>
          <a:bodyPr>
            <a:normAutofit lnSpcReduction="10000"/>
          </a:bodyPr>
          <a:lstStyle/>
          <a:p>
            <a:pPr marL="342900" indent="-342900">
              <a:buFont typeface="+mj-lt"/>
              <a:buAutoNum type="arabicPeriod"/>
            </a:pPr>
            <a:r>
              <a:rPr lang="fr-FR" dirty="0"/>
              <a:t>Dans son </a:t>
            </a:r>
            <a:r>
              <a:rPr lang="fr-FR" dirty="0" err="1"/>
              <a:t>workspace</a:t>
            </a:r>
            <a:r>
              <a:rPr lang="fr-FR" dirty="0"/>
              <a:t>, créer un nouveau dossier « </a:t>
            </a:r>
            <a:r>
              <a:rPr lang="fr-FR" dirty="0" err="1"/>
              <a:t>arcgis</a:t>
            </a:r>
            <a:r>
              <a:rPr lang="fr-FR" dirty="0"/>
              <a:t> » et 2 sous-dossiers « 2d » et « 3d » contenant une page index.html</a:t>
            </a:r>
          </a:p>
          <a:p>
            <a:pPr marL="342900" indent="-342900">
              <a:buFont typeface="+mj-lt"/>
              <a:buAutoNum type="arabicPeriod"/>
            </a:pPr>
            <a:endParaRPr lang="fr-FR" dirty="0"/>
          </a:p>
          <a:p>
            <a:pPr marL="342900" indent="-342900">
              <a:buFont typeface="+mj-lt"/>
              <a:buAutoNum type="arabicPeriod"/>
            </a:pPr>
            <a:r>
              <a:rPr lang="fr-FR" dirty="0"/>
              <a:t>Se rendre sur </a:t>
            </a:r>
            <a:r>
              <a:rPr lang="fr-FR" dirty="0">
                <a:hlinkClick r:id="rId2"/>
              </a:rPr>
              <a:t>https://developers.arcgis.com/javascript/</a:t>
            </a:r>
            <a:endParaRPr lang="fr-FR" dirty="0"/>
          </a:p>
          <a:p>
            <a:pPr marL="342900" indent="-342900">
              <a:buFont typeface="+mj-lt"/>
              <a:buAutoNum type="arabicPeriod"/>
            </a:pPr>
            <a:endParaRPr lang="fr-FR" dirty="0"/>
          </a:p>
          <a:p>
            <a:pPr marL="342900" indent="-342900">
              <a:buFont typeface="+mj-lt"/>
              <a:buAutoNum type="arabicPeriod"/>
            </a:pPr>
            <a:r>
              <a:rPr lang="fr-FR" dirty="0"/>
              <a:t>Créer une nouvelle carte 2D</a:t>
            </a:r>
          </a:p>
          <a:p>
            <a:pPr lvl="1"/>
            <a:r>
              <a:rPr lang="fr-FR" sz="1300" dirty="0">
                <a:solidFill>
                  <a:schemeClr val="accent3"/>
                </a:solidFill>
              </a:rPr>
              <a:t>Intro to 2D</a:t>
            </a:r>
          </a:p>
          <a:p>
            <a:pPr marL="342900" indent="-342900">
              <a:buFont typeface="+mj-lt"/>
              <a:buAutoNum type="arabicPeriod"/>
            </a:pPr>
            <a:endParaRPr lang="fr-FR" dirty="0"/>
          </a:p>
          <a:p>
            <a:pPr marL="342900" indent="-342900">
              <a:buFont typeface="+mj-lt"/>
              <a:buAutoNum type="arabicPeriod"/>
            </a:pPr>
            <a:r>
              <a:rPr lang="fr-FR" dirty="0"/>
              <a:t>Créer une nouvelle carte 3D</a:t>
            </a:r>
          </a:p>
          <a:p>
            <a:pPr lvl="1">
              <a:lnSpc>
                <a:spcPct val="100000"/>
              </a:lnSpc>
            </a:pPr>
            <a:r>
              <a:rPr lang="fr-FR" sz="1300" dirty="0">
                <a:solidFill>
                  <a:schemeClr val="accent3"/>
                </a:solidFill>
              </a:rPr>
              <a:t>Intro to 3D</a:t>
            </a:r>
          </a:p>
          <a:p>
            <a:pPr marL="342900" indent="-342900">
              <a:buFont typeface="+mj-lt"/>
              <a:buAutoNum type="arabicPeriod"/>
            </a:pPr>
            <a:endParaRPr lang="fr-FR" dirty="0"/>
          </a:p>
          <a:p>
            <a:pPr marL="342900" indent="-342900">
              <a:buFont typeface="+mj-lt"/>
              <a:buAutoNum type="arabicPeriod"/>
            </a:pPr>
            <a:endParaRPr lang="fr-FR" dirty="0"/>
          </a:p>
          <a:p>
            <a:pPr marL="342900" indent="-342900">
              <a:buFont typeface="+mj-lt"/>
              <a:buAutoNum type="arabicPeriod"/>
            </a:pPr>
            <a:r>
              <a:rPr lang="fr-FR" dirty="0"/>
              <a:t>Parcourir l’API</a:t>
            </a:r>
          </a:p>
          <a:p>
            <a:pPr lvl="1"/>
            <a:r>
              <a:rPr lang="fr-FR" sz="1300" dirty="0">
                <a:solidFill>
                  <a:schemeClr val="accent3"/>
                </a:solidFill>
                <a:hlinkClick r:id="rId3"/>
              </a:rPr>
              <a:t>https://developers.arcgis.com/javascript/latest/api-reference/index.html</a:t>
            </a:r>
            <a:endParaRPr lang="fr-FR" sz="1300" dirty="0">
              <a:solidFill>
                <a:schemeClr val="accent3"/>
              </a:solidFill>
            </a:endParaRPr>
          </a:p>
        </p:txBody>
      </p:sp>
      <p:sp>
        <p:nvSpPr>
          <p:cNvPr id="70" name="Espace réservé du pied de page 6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JavaScript</a:t>
            </a:r>
          </a:p>
        </p:txBody>
      </p:sp>
      <p:sp>
        <p:nvSpPr>
          <p:cNvPr id="71" name="Espace réservé du numéro de diapositive 7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pPr/>
              <a:t>18</a:t>
            </a:fld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>
              <a:buFont typeface="+mj-lt"/>
              <a:buAutoNum type="romanUcPeriod" startAt="3"/>
            </a:pPr>
            <a:r>
              <a:rPr lang="fr-FR" dirty="0"/>
              <a:t>Découverte d’ArcGIS API for JavaScript</a:t>
            </a:r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3"/>
          </p:nvPr>
        </p:nvSpPr>
        <p:spPr>
          <a:xfrm>
            <a:off x="571501" y="766481"/>
            <a:ext cx="7952334" cy="373949"/>
          </a:xfrm>
        </p:spPr>
        <p:txBody>
          <a:bodyPr/>
          <a:lstStyle/>
          <a:p>
            <a:r>
              <a:rPr lang="fr-FR" dirty="0"/>
              <a:t>2D / 3D</a:t>
            </a:r>
            <a:endParaRPr lang="fr-FR" b="0" i="0" dirty="0"/>
          </a:p>
        </p:txBody>
      </p:sp>
      <p:sp>
        <p:nvSpPr>
          <p:cNvPr id="17" name="Espace réservé de la date 3">
            <a:extLst>
              <a:ext uri="{FF2B5EF4-FFF2-40B4-BE49-F238E27FC236}">
                <a16:creationId xmlns:a16="http://schemas.microsoft.com/office/drawing/2014/main" id="{75B8DC21-260F-44FA-BCBB-3AEB396703B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41328" y="75431"/>
            <a:ext cx="5382506" cy="86400"/>
          </a:xfrm>
        </p:spPr>
        <p:txBody>
          <a:bodyPr/>
          <a:lstStyle/>
          <a:p>
            <a:r>
              <a:rPr lang="fr-FR" dirty="0"/>
              <a:t>Master G2M P8 | 15/03/2019 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EA83A821-73AE-416B-8A11-1B46BACCCF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9359" y="1495425"/>
            <a:ext cx="1419225" cy="1076325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B06FB0FA-FC6F-417C-937D-E1864B9FD6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8605" y="2273207"/>
            <a:ext cx="2016581" cy="17298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2C933617-0999-46ED-9A19-040817D4E5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7655" y="2870292"/>
            <a:ext cx="1997353" cy="18133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85221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Espace réservé du contenu 15"/>
          <p:cNvSpPr>
            <a:spLocks noGrp="1"/>
          </p:cNvSpPr>
          <p:nvPr>
            <p:ph idx="1"/>
          </p:nvPr>
        </p:nvSpPr>
        <p:spPr>
          <a:xfrm>
            <a:off x="571782" y="1140430"/>
            <a:ext cx="7105083" cy="3759116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fr-FR" dirty="0"/>
              <a:t>Parcourir les exemples de widgets : </a:t>
            </a:r>
          </a:p>
          <a:p>
            <a:pPr lvl="1"/>
            <a:r>
              <a:rPr lang="fr-FR" sz="1300" dirty="0">
                <a:solidFill>
                  <a:schemeClr val="accent3"/>
                </a:solidFill>
                <a:hlinkClick r:id="rId2"/>
              </a:rPr>
              <a:t>https://developers.arcgis.com/javascript/latest/sample-code/index.html</a:t>
            </a:r>
            <a:endParaRPr lang="fr-FR" sz="1300" dirty="0">
              <a:solidFill>
                <a:schemeClr val="accent3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fr-FR" dirty="0"/>
              <a:t>Ajouter le widget </a:t>
            </a:r>
            <a:r>
              <a:rPr lang="fr-FR" b="1" dirty="0" err="1"/>
              <a:t>BasemapGallery</a:t>
            </a:r>
            <a:endParaRPr lang="fr-FR" b="1" dirty="0"/>
          </a:p>
          <a:p>
            <a:pPr lvl="1"/>
            <a:r>
              <a:rPr lang="fr-FR" sz="1300" dirty="0">
                <a:solidFill>
                  <a:schemeClr val="accent3"/>
                </a:solidFill>
              </a:rPr>
              <a:t>Ajouter le </a:t>
            </a:r>
            <a:r>
              <a:rPr lang="fr-FR" sz="1300" b="1" dirty="0" err="1">
                <a:solidFill>
                  <a:schemeClr val="accent3"/>
                </a:solidFill>
              </a:rPr>
              <a:t>require</a:t>
            </a:r>
            <a:r>
              <a:rPr lang="fr-FR" sz="1300" dirty="0">
                <a:solidFill>
                  <a:schemeClr val="accent3"/>
                </a:solidFill>
              </a:rPr>
              <a:t> permettant d’accéder à la classe </a:t>
            </a:r>
            <a:r>
              <a:rPr lang="fr-FR" sz="1300" b="1" dirty="0" err="1">
                <a:solidFill>
                  <a:schemeClr val="accent3"/>
                </a:solidFill>
              </a:rPr>
              <a:t>esri.widgets.BasemapGallery</a:t>
            </a:r>
            <a:endParaRPr lang="fr-FR" sz="1300" b="1" dirty="0">
              <a:solidFill>
                <a:schemeClr val="accent3"/>
              </a:solidFill>
            </a:endParaRPr>
          </a:p>
          <a:p>
            <a:pPr lvl="1"/>
            <a:endParaRPr lang="fr-FR" sz="1300" b="1" dirty="0">
              <a:solidFill>
                <a:schemeClr val="accent3"/>
              </a:solidFill>
            </a:endParaRPr>
          </a:p>
          <a:p>
            <a:pPr lvl="1"/>
            <a:endParaRPr lang="fr-FR" sz="1300" b="1" dirty="0">
              <a:solidFill>
                <a:schemeClr val="accent3"/>
              </a:solidFill>
            </a:endParaRPr>
          </a:p>
          <a:p>
            <a:pPr lvl="1"/>
            <a:endParaRPr lang="fr-FR" sz="1300" b="1" dirty="0">
              <a:solidFill>
                <a:schemeClr val="accent3"/>
              </a:solidFill>
            </a:endParaRPr>
          </a:p>
          <a:p>
            <a:pPr marL="153396" lvl="1" indent="0">
              <a:buNone/>
            </a:pPr>
            <a:endParaRPr lang="fr-FR" sz="1300" b="1" dirty="0">
              <a:solidFill>
                <a:schemeClr val="accent3"/>
              </a:solidFill>
            </a:endParaRPr>
          </a:p>
          <a:p>
            <a:pPr marL="153396" lvl="1" indent="0">
              <a:buNone/>
            </a:pPr>
            <a:endParaRPr lang="fr-FR" sz="200" b="1" dirty="0">
              <a:solidFill>
                <a:schemeClr val="accent3"/>
              </a:solidFill>
            </a:endParaRPr>
          </a:p>
          <a:p>
            <a:pPr lvl="1"/>
            <a:r>
              <a:rPr lang="fr-FR" sz="1300" dirty="0">
                <a:solidFill>
                  <a:schemeClr val="accent3"/>
                </a:solidFill>
              </a:rPr>
              <a:t>Créer l’objet </a:t>
            </a:r>
            <a:r>
              <a:rPr lang="fr-FR" sz="1300" b="1" dirty="0" err="1">
                <a:solidFill>
                  <a:schemeClr val="accent3"/>
                </a:solidFill>
              </a:rPr>
              <a:t>BasemapGallery</a:t>
            </a:r>
            <a:r>
              <a:rPr lang="fr-FR" sz="1300" dirty="0">
                <a:solidFill>
                  <a:schemeClr val="accent3"/>
                </a:solidFill>
              </a:rPr>
              <a:t> et l’ajouter comme composant </a:t>
            </a:r>
            <a:r>
              <a:rPr lang="fr-FR" sz="1300" dirty="0" err="1">
                <a:solidFill>
                  <a:schemeClr val="accent3"/>
                </a:solidFill>
              </a:rPr>
              <a:t>ui</a:t>
            </a:r>
            <a:r>
              <a:rPr lang="fr-FR" sz="1300" dirty="0">
                <a:solidFill>
                  <a:schemeClr val="accent3"/>
                </a:solidFill>
              </a:rPr>
              <a:t> (user-interface) :</a:t>
            </a:r>
          </a:p>
          <a:p>
            <a:pPr lvl="1"/>
            <a:endParaRPr lang="fr-FR" sz="1300" dirty="0">
              <a:solidFill>
                <a:schemeClr val="accent3"/>
              </a:solidFill>
            </a:endParaRPr>
          </a:p>
          <a:p>
            <a:pPr lvl="1"/>
            <a:endParaRPr lang="fr-FR" sz="1300" b="1" dirty="0">
              <a:solidFill>
                <a:schemeClr val="accent3"/>
              </a:solidFill>
            </a:endParaRPr>
          </a:p>
          <a:p>
            <a:pPr lvl="1"/>
            <a:endParaRPr lang="fr-FR" sz="1300" b="1" dirty="0">
              <a:solidFill>
                <a:schemeClr val="accent3"/>
              </a:solidFill>
            </a:endParaRPr>
          </a:p>
          <a:p>
            <a:pPr lvl="1"/>
            <a:endParaRPr lang="fr-FR" sz="1300" b="1" dirty="0">
              <a:solidFill>
                <a:schemeClr val="accent3"/>
              </a:solidFill>
            </a:endParaRPr>
          </a:p>
          <a:p>
            <a:pPr lvl="1"/>
            <a:endParaRPr lang="fr-FR" sz="1300" b="1" dirty="0">
              <a:solidFill>
                <a:schemeClr val="accent3"/>
              </a:solidFill>
            </a:endParaRPr>
          </a:p>
          <a:p>
            <a:pPr marL="153396" lvl="1" indent="0">
              <a:buNone/>
            </a:pPr>
            <a:endParaRPr lang="fr-FR" sz="1300" b="1" dirty="0">
              <a:solidFill>
                <a:schemeClr val="accent3"/>
              </a:solidFill>
            </a:endParaRPr>
          </a:p>
          <a:p>
            <a:pPr marL="0" indent="0">
              <a:buNone/>
            </a:pPr>
            <a:endParaRPr lang="fr-FR" b="1" dirty="0"/>
          </a:p>
          <a:p>
            <a:pPr marL="0" indent="0">
              <a:buNone/>
            </a:pPr>
            <a:endParaRPr lang="fr-FR" dirty="0"/>
          </a:p>
        </p:txBody>
      </p:sp>
      <p:sp>
        <p:nvSpPr>
          <p:cNvPr id="70" name="Espace réservé du pied de page 6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JavaScript</a:t>
            </a:r>
          </a:p>
        </p:txBody>
      </p:sp>
      <p:sp>
        <p:nvSpPr>
          <p:cNvPr id="71" name="Espace réservé du numéro de diapositive 7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pPr/>
              <a:t>19</a:t>
            </a:fld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>
              <a:buFont typeface="+mj-lt"/>
              <a:buAutoNum type="romanUcPeriod" startAt="3"/>
            </a:pPr>
            <a:r>
              <a:rPr lang="fr-FR" dirty="0"/>
              <a:t>Découverte d’ArcGIS API for JavaScript</a:t>
            </a:r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3"/>
          </p:nvPr>
        </p:nvSpPr>
        <p:spPr>
          <a:xfrm>
            <a:off x="571501" y="766481"/>
            <a:ext cx="7952334" cy="373949"/>
          </a:xfrm>
        </p:spPr>
        <p:txBody>
          <a:bodyPr/>
          <a:lstStyle/>
          <a:p>
            <a:r>
              <a:rPr lang="fr-FR" dirty="0"/>
              <a:t>Ajout de widgets</a:t>
            </a:r>
            <a:endParaRPr lang="fr-FR" b="0" i="0" dirty="0"/>
          </a:p>
        </p:txBody>
      </p:sp>
      <p:sp>
        <p:nvSpPr>
          <p:cNvPr id="17" name="Espace réservé de la date 3">
            <a:extLst>
              <a:ext uri="{FF2B5EF4-FFF2-40B4-BE49-F238E27FC236}">
                <a16:creationId xmlns:a16="http://schemas.microsoft.com/office/drawing/2014/main" id="{75B8DC21-260F-44FA-BCBB-3AEB396703B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41328" y="75431"/>
            <a:ext cx="5382506" cy="86400"/>
          </a:xfrm>
        </p:spPr>
        <p:txBody>
          <a:bodyPr/>
          <a:lstStyle/>
          <a:p>
            <a:r>
              <a:rPr lang="fr-FR" dirty="0"/>
              <a:t>Master G2M P8 | 15/03/2019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0678115-3865-403F-8FD4-11F1537462C8}"/>
              </a:ext>
            </a:extLst>
          </p:cNvPr>
          <p:cNvSpPr/>
          <p:nvPr/>
        </p:nvSpPr>
        <p:spPr>
          <a:xfrm>
            <a:off x="855328" y="2136889"/>
            <a:ext cx="4572000" cy="861774"/>
          </a:xfrm>
          <a:prstGeom prst="rect">
            <a:avLst/>
          </a:prstGeom>
          <a:solidFill>
            <a:srgbClr val="101828"/>
          </a:solidFill>
        </p:spPr>
        <p:txBody>
          <a:bodyPr>
            <a:spAutoFit/>
          </a:bodyPr>
          <a:lstStyle/>
          <a:p>
            <a:r>
              <a:rPr lang="fr-FR" sz="1000" dirty="0" err="1">
                <a:solidFill>
                  <a:srgbClr val="DCDCAA"/>
                </a:solidFill>
                <a:latin typeface="Consolas" panose="020B0609020204030204" pitchFamily="49" charset="0"/>
              </a:rPr>
              <a:t>require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([</a:t>
            </a:r>
          </a:p>
          <a:p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fr-FR" sz="1000" dirty="0" err="1">
                <a:solidFill>
                  <a:srgbClr val="CE9178"/>
                </a:solidFill>
                <a:latin typeface="Consolas" panose="020B0609020204030204" pitchFamily="49" charset="0"/>
              </a:rPr>
              <a:t>esri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/</a:t>
            </a:r>
            <a:r>
              <a:rPr lang="fr-FR" sz="1000" dirty="0" err="1">
                <a:solidFill>
                  <a:srgbClr val="CE9178"/>
                </a:solidFill>
                <a:latin typeface="Consolas" panose="020B0609020204030204" pitchFamily="49" charset="0"/>
              </a:rPr>
              <a:t>Map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fr-FR" sz="1000" dirty="0" err="1">
                <a:solidFill>
                  <a:srgbClr val="CE9178"/>
                </a:solidFill>
                <a:latin typeface="Consolas" panose="020B0609020204030204" pitchFamily="49" charset="0"/>
              </a:rPr>
              <a:t>esri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/</a:t>
            </a:r>
            <a:r>
              <a:rPr lang="fr-FR" sz="1000" dirty="0" err="1">
                <a:solidFill>
                  <a:srgbClr val="CE9178"/>
                </a:solidFill>
                <a:latin typeface="Consolas" panose="020B0609020204030204" pitchFamily="49" charset="0"/>
              </a:rPr>
              <a:t>views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/</a:t>
            </a:r>
            <a:r>
              <a:rPr lang="fr-FR" sz="1000" dirty="0" err="1">
                <a:solidFill>
                  <a:srgbClr val="CE9178"/>
                </a:solidFill>
                <a:latin typeface="Consolas" panose="020B0609020204030204" pitchFamily="49" charset="0"/>
              </a:rPr>
              <a:t>MapView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fr-FR" sz="1000" dirty="0">
                <a:solidFill>
                  <a:srgbClr val="CE9178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"</a:t>
            </a:r>
            <a:r>
              <a:rPr lang="fr-FR" sz="1000" dirty="0" err="1">
                <a:solidFill>
                  <a:srgbClr val="CE9178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esri</a:t>
            </a:r>
            <a:r>
              <a:rPr lang="fr-FR" sz="1000" dirty="0">
                <a:solidFill>
                  <a:srgbClr val="CE9178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/widgets/</a:t>
            </a:r>
            <a:r>
              <a:rPr lang="fr-FR" sz="1000" dirty="0" err="1">
                <a:solidFill>
                  <a:srgbClr val="CE9178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BasemapGallery</a:t>
            </a:r>
            <a:r>
              <a:rPr lang="fr-FR" sz="1000" dirty="0">
                <a:solidFill>
                  <a:srgbClr val="CE9178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"</a:t>
            </a:r>
            <a:endParaRPr lang="fr-FR" sz="1000" dirty="0">
              <a:solidFill>
                <a:srgbClr val="D4D4D4"/>
              </a:solidFill>
              <a:effectLst>
                <a:glow rad="228600">
                  <a:schemeClr val="accent2">
                    <a:satMod val="175000"/>
                    <a:alpha val="40000"/>
                  </a:schemeClr>
                </a:glow>
              </a:effectLst>
              <a:latin typeface="Consolas" panose="020B0609020204030204" pitchFamily="49" charset="0"/>
            </a:endParaRPr>
          </a:p>
          <a:p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], </a:t>
            </a:r>
            <a:r>
              <a:rPr lang="fr-FR" sz="1000" dirty="0" err="1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fr-F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Map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fr-F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MapView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fr-FR" sz="1000" dirty="0" err="1">
                <a:solidFill>
                  <a:srgbClr val="9CDCFE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BasemapGallery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) {</a:t>
            </a:r>
            <a:endParaRPr lang="fr-FR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5D902B9-BF8C-4105-8393-8CD89B799128}"/>
              </a:ext>
            </a:extLst>
          </p:cNvPr>
          <p:cNvSpPr/>
          <p:nvPr/>
        </p:nvSpPr>
        <p:spPr>
          <a:xfrm>
            <a:off x="855328" y="3295987"/>
            <a:ext cx="5936777" cy="1477328"/>
          </a:xfrm>
          <a:prstGeom prst="rect">
            <a:avLst/>
          </a:prstGeom>
          <a:solidFill>
            <a:srgbClr val="101828"/>
          </a:solidFill>
        </p:spPr>
        <p:txBody>
          <a:bodyPr wrap="square">
            <a:spAutoFit/>
          </a:bodyPr>
          <a:lstStyle/>
          <a:p>
            <a:r>
              <a:rPr lang="fr-FR" sz="1000" dirty="0">
                <a:solidFill>
                  <a:srgbClr val="6A9955"/>
                </a:solidFill>
                <a:latin typeface="Consolas" panose="020B0609020204030204" pitchFamily="49" charset="0"/>
              </a:rPr>
              <a:t>// Widget des fonds de carte</a:t>
            </a:r>
            <a:endParaRPr lang="fr-FR" sz="1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1000" dirty="0">
                <a:solidFill>
                  <a:srgbClr val="569CD6"/>
                </a:solidFill>
                <a:latin typeface="Consolas" panose="020B0609020204030204" pitchFamily="49" charset="0"/>
              </a:rPr>
              <a:t>var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basemapGallery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fr-FR" sz="1000" dirty="0">
                <a:solidFill>
                  <a:srgbClr val="569CD6"/>
                </a:solidFill>
                <a:latin typeface="Consolas" panose="020B0609020204030204" pitchFamily="49" charset="0"/>
              </a:rPr>
              <a:t>new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 err="1">
                <a:solidFill>
                  <a:srgbClr val="4EC9B0"/>
                </a:solidFill>
                <a:latin typeface="Consolas" panose="020B0609020204030204" pitchFamily="49" charset="0"/>
              </a:rPr>
              <a:t>BasemapGallery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({</a:t>
            </a:r>
          </a:p>
          <a:p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  view: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view2d</a:t>
            </a:r>
            <a:endParaRPr lang="fr-FR" sz="1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});</a:t>
            </a:r>
          </a:p>
          <a:p>
            <a:b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fr-FR" sz="1000" dirty="0">
                <a:solidFill>
                  <a:srgbClr val="6A9955"/>
                </a:solidFill>
                <a:latin typeface="Consolas" panose="020B0609020204030204" pitchFamily="49" charset="0"/>
              </a:rPr>
              <a:t>// Ajout du widget des fonds de carte à la vue 2D</a:t>
            </a:r>
            <a:endParaRPr lang="fr-FR" sz="1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view2d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ui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000" dirty="0">
                <a:solidFill>
                  <a:srgbClr val="DCDCAA"/>
                </a:solidFill>
                <a:latin typeface="Consolas" panose="020B0609020204030204" pitchFamily="49" charset="0"/>
              </a:rPr>
              <a:t>add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fr-F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basemapGallery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, {</a:t>
            </a:r>
          </a:p>
          <a:p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  position: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"top-right"</a:t>
            </a:r>
            <a:endParaRPr lang="fr-FR" sz="1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});</a:t>
            </a:r>
            <a:endParaRPr lang="fr-FR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52D22112-EA89-452E-97F0-4EC7B5731E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3841" y="766481"/>
            <a:ext cx="826047" cy="25580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20812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JavaScript</a:t>
            </a:r>
          </a:p>
        </p:txBody>
      </p:sp>
      <p:sp>
        <p:nvSpPr>
          <p:cNvPr id="8" name="Espace réservé du texte 7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fr-FR" dirty="0"/>
              <a:t>Introduction</a:t>
            </a:r>
          </a:p>
          <a:p>
            <a:endParaRPr lang="fr-FR" dirty="0"/>
          </a:p>
          <a:p>
            <a:r>
              <a:rPr lang="fr-FR" dirty="0"/>
              <a:t>Préparer son environnement de développement</a:t>
            </a:r>
          </a:p>
          <a:p>
            <a:pPr marL="337471" lvl="1" indent="0">
              <a:buNone/>
            </a:pPr>
            <a:r>
              <a:rPr lang="fr-FR" dirty="0"/>
              <a:t>Visual Studio Code</a:t>
            </a:r>
          </a:p>
          <a:p>
            <a:pPr marL="337471" lvl="1" indent="0">
              <a:buNone/>
            </a:pPr>
            <a:endParaRPr lang="fr-FR" dirty="0"/>
          </a:p>
          <a:p>
            <a:r>
              <a:rPr lang="fr-FR" dirty="0"/>
              <a:t>Débuter sur </a:t>
            </a:r>
            <a:r>
              <a:rPr lang="fr-FR" dirty="0" err="1"/>
              <a:t>OpenLayers</a:t>
            </a:r>
            <a:endParaRPr lang="fr-FR" dirty="0"/>
          </a:p>
          <a:p>
            <a:pPr marL="337471" lvl="1" indent="0">
              <a:buNone/>
            </a:pPr>
            <a:r>
              <a:rPr lang="fr-FR" dirty="0"/>
              <a:t>Nouvelle carte </a:t>
            </a:r>
            <a:r>
              <a:rPr lang="fr-FR" sz="1300" i="0" dirty="0" err="1">
                <a:solidFill>
                  <a:srgbClr val="8E9295"/>
                </a:solidFill>
              </a:rPr>
              <a:t>ol.Map</a:t>
            </a:r>
            <a:endParaRPr lang="fr-FR" sz="1300" i="0" dirty="0">
              <a:solidFill>
                <a:srgbClr val="8E9295"/>
              </a:solidFill>
            </a:endParaRPr>
          </a:p>
          <a:p>
            <a:pPr marL="337471" lvl="1" indent="0">
              <a:buNone/>
            </a:pPr>
            <a:r>
              <a:rPr lang="fr-FR" dirty="0"/>
              <a:t>Ajouter des éléments à la carte </a:t>
            </a:r>
            <a:r>
              <a:rPr lang="fr-FR" sz="1300" i="0" dirty="0" err="1">
                <a:solidFill>
                  <a:srgbClr val="8E9295"/>
                </a:solidFill>
              </a:rPr>
              <a:t>ol.control</a:t>
            </a:r>
            <a:endParaRPr lang="fr-FR" sz="1300" i="0" dirty="0">
              <a:solidFill>
                <a:srgbClr val="8E9295"/>
              </a:solidFill>
            </a:endParaRPr>
          </a:p>
          <a:p>
            <a:pPr marL="337471" lvl="1" indent="0">
              <a:buNone/>
            </a:pPr>
            <a:r>
              <a:rPr lang="fr-FR" dirty="0"/>
              <a:t>Ajouter des couches à la carte</a:t>
            </a:r>
            <a:r>
              <a:rPr lang="fr-FR" sz="1300" i="0" dirty="0">
                <a:solidFill>
                  <a:srgbClr val="8E9295"/>
                </a:solidFill>
              </a:rPr>
              <a:t> </a:t>
            </a:r>
            <a:r>
              <a:rPr lang="fr-FR" sz="1300" i="0" dirty="0" err="1">
                <a:solidFill>
                  <a:srgbClr val="8E9295"/>
                </a:solidFill>
              </a:rPr>
              <a:t>ol.layer</a:t>
            </a:r>
            <a:endParaRPr lang="fr-FR" sz="1300" i="0" dirty="0">
              <a:solidFill>
                <a:srgbClr val="8E9295"/>
              </a:solidFill>
            </a:endParaRPr>
          </a:p>
          <a:p>
            <a:pPr marL="337471" lvl="1" indent="0">
              <a:buNone/>
            </a:pPr>
            <a:r>
              <a:rPr lang="fr-FR" dirty="0"/>
              <a:t>Sauvegarder ses sources sur GitHub</a:t>
            </a:r>
          </a:p>
          <a:p>
            <a:pPr marL="337471" lvl="1" indent="0">
              <a:buNone/>
            </a:pPr>
            <a:endParaRPr lang="fr-FR" dirty="0"/>
          </a:p>
          <a:p>
            <a:r>
              <a:rPr lang="fr-FR" dirty="0"/>
              <a:t>Découverte de l’API ArcGIS for JavaScript v4</a:t>
            </a:r>
          </a:p>
          <a:p>
            <a:pPr marL="337471" lvl="1" indent="0">
              <a:buNone/>
            </a:pPr>
            <a:r>
              <a:rPr lang="fr-FR" dirty="0"/>
              <a:t>2D / 3D et ajout de widgets</a:t>
            </a:r>
          </a:p>
          <a:p>
            <a:pPr lvl="1"/>
            <a:endParaRPr lang="fr-FR" dirty="0"/>
          </a:p>
          <a:p>
            <a:pPr marL="0" indent="0">
              <a:buNone/>
            </a:pPr>
            <a:endParaRPr lang="fr-FR" dirty="0"/>
          </a:p>
          <a:p>
            <a:pPr>
              <a:defRPr/>
            </a:pPr>
            <a:endParaRPr lang="fr-FR" dirty="0"/>
          </a:p>
          <a:p>
            <a:pPr lvl="0">
              <a:defRPr/>
            </a:pPr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pPr lvl="1"/>
            <a:endParaRPr lang="fr-FR" dirty="0"/>
          </a:p>
          <a:p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Master G2M P8 | 15/03/2019 </a:t>
            </a: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JavaScript</a:t>
            </a:r>
          </a:p>
        </p:txBody>
      </p:sp>
      <p:sp>
        <p:nvSpPr>
          <p:cNvPr id="13" name="Espace réservé du numéro de diapositive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27075704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Espace réservé du contenu 15"/>
          <p:cNvSpPr>
            <a:spLocks noGrp="1"/>
          </p:cNvSpPr>
          <p:nvPr>
            <p:ph idx="1"/>
          </p:nvPr>
        </p:nvSpPr>
        <p:spPr>
          <a:xfrm>
            <a:off x="571782" y="1140429"/>
            <a:ext cx="7105083" cy="3724997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 startAt="3"/>
            </a:pPr>
            <a:r>
              <a:rPr lang="fr-FR" dirty="0"/>
              <a:t>Ajouter le widget </a:t>
            </a:r>
            <a:r>
              <a:rPr lang="fr-FR" b="1" dirty="0" err="1"/>
              <a:t>CoordinateConversion</a:t>
            </a:r>
            <a:endParaRPr lang="fr-FR" b="1" dirty="0"/>
          </a:p>
          <a:p>
            <a:pPr lvl="1"/>
            <a:r>
              <a:rPr lang="fr-FR" sz="1300" dirty="0">
                <a:solidFill>
                  <a:schemeClr val="accent3"/>
                </a:solidFill>
              </a:rPr>
              <a:t>Ajouter le </a:t>
            </a:r>
            <a:r>
              <a:rPr lang="fr-FR" sz="1300" b="1" dirty="0" err="1">
                <a:solidFill>
                  <a:schemeClr val="accent3"/>
                </a:solidFill>
              </a:rPr>
              <a:t>require</a:t>
            </a:r>
            <a:r>
              <a:rPr lang="fr-FR" sz="1300" dirty="0">
                <a:solidFill>
                  <a:schemeClr val="accent3"/>
                </a:solidFill>
              </a:rPr>
              <a:t> permettant d’accéder à la classe </a:t>
            </a:r>
            <a:r>
              <a:rPr lang="fr-FR" sz="1300" b="1" dirty="0" err="1">
                <a:solidFill>
                  <a:schemeClr val="accent3"/>
                </a:solidFill>
              </a:rPr>
              <a:t>esri.widgets.CoordinateConversion</a:t>
            </a:r>
            <a:endParaRPr lang="fr-FR" sz="1300" b="1" dirty="0">
              <a:solidFill>
                <a:schemeClr val="accent3"/>
              </a:solidFill>
            </a:endParaRPr>
          </a:p>
          <a:p>
            <a:pPr marL="153396" lvl="1" indent="0">
              <a:buNone/>
            </a:pPr>
            <a:endParaRPr lang="fr-FR" sz="200" b="1" dirty="0">
              <a:solidFill>
                <a:schemeClr val="accent3"/>
              </a:solidFill>
            </a:endParaRPr>
          </a:p>
          <a:p>
            <a:pPr lvl="1"/>
            <a:r>
              <a:rPr lang="fr-FR" sz="1300" dirty="0">
                <a:solidFill>
                  <a:schemeClr val="accent3"/>
                </a:solidFill>
              </a:rPr>
              <a:t>Créer l’objet </a:t>
            </a:r>
            <a:r>
              <a:rPr lang="fr-FR" sz="1300" b="1" dirty="0" err="1">
                <a:solidFill>
                  <a:schemeClr val="accent3"/>
                </a:solidFill>
              </a:rPr>
              <a:t>CoordinateConversion</a:t>
            </a:r>
            <a:r>
              <a:rPr lang="fr-FR" sz="1300" dirty="0">
                <a:solidFill>
                  <a:schemeClr val="accent3"/>
                </a:solidFill>
              </a:rPr>
              <a:t> et l’ajouter comme composant </a:t>
            </a:r>
            <a:r>
              <a:rPr lang="fr-FR" sz="1300" dirty="0" err="1">
                <a:solidFill>
                  <a:schemeClr val="accent3"/>
                </a:solidFill>
              </a:rPr>
              <a:t>ui</a:t>
            </a:r>
            <a:r>
              <a:rPr lang="fr-FR" sz="1300" dirty="0">
                <a:solidFill>
                  <a:schemeClr val="accent3"/>
                </a:solidFill>
              </a:rPr>
              <a:t> (user-interface) </a:t>
            </a:r>
          </a:p>
          <a:p>
            <a:pPr marL="342900" indent="-342900">
              <a:buFont typeface="+mj-lt"/>
              <a:buAutoNum type="arabicPeriod" startAt="3"/>
            </a:pPr>
            <a:endParaRPr lang="fr-FR" sz="1500" dirty="0">
              <a:solidFill>
                <a:schemeClr val="accent3"/>
              </a:solidFill>
            </a:endParaRPr>
          </a:p>
          <a:p>
            <a:pPr marL="342900" indent="-342900">
              <a:buFont typeface="+mj-lt"/>
              <a:buAutoNum type="arabicPeriod" startAt="3"/>
            </a:pPr>
            <a:endParaRPr lang="fr-FR" sz="1500" dirty="0">
              <a:solidFill>
                <a:schemeClr val="accent3"/>
              </a:solidFill>
            </a:endParaRPr>
          </a:p>
          <a:p>
            <a:pPr marL="342900" indent="-342900">
              <a:buFont typeface="+mj-lt"/>
              <a:buAutoNum type="arabicPeriod" startAt="3"/>
            </a:pPr>
            <a:endParaRPr lang="fr-FR" sz="1500" dirty="0">
              <a:solidFill>
                <a:schemeClr val="accent3"/>
              </a:solidFill>
            </a:endParaRPr>
          </a:p>
          <a:p>
            <a:pPr marL="342900" indent="-342900">
              <a:buFont typeface="+mj-lt"/>
              <a:buAutoNum type="arabicPeriod" startAt="3"/>
            </a:pPr>
            <a:endParaRPr lang="fr-FR" sz="1500" dirty="0">
              <a:solidFill>
                <a:schemeClr val="accent3"/>
              </a:solidFill>
            </a:endParaRPr>
          </a:p>
          <a:p>
            <a:pPr marL="0" indent="0">
              <a:buNone/>
            </a:pPr>
            <a:endParaRPr lang="fr-FR" sz="1500" dirty="0">
              <a:solidFill>
                <a:schemeClr val="accent3"/>
              </a:solidFill>
            </a:endParaRPr>
          </a:p>
          <a:p>
            <a:pPr marL="342900" indent="-342900">
              <a:buFont typeface="+mj-lt"/>
              <a:buAutoNum type="arabicPeriod" startAt="4"/>
            </a:pPr>
            <a:r>
              <a:rPr lang="fr-FR" dirty="0"/>
              <a:t>Ajouter le widget </a:t>
            </a:r>
            <a:r>
              <a:rPr lang="fr-FR" b="1" dirty="0" err="1"/>
              <a:t>SearchWidget</a:t>
            </a:r>
            <a:endParaRPr lang="fr-FR" dirty="0"/>
          </a:p>
          <a:p>
            <a:pPr lvl="1"/>
            <a:endParaRPr lang="fr-FR" sz="1300" b="1" dirty="0">
              <a:solidFill>
                <a:schemeClr val="accent3"/>
              </a:solidFill>
            </a:endParaRPr>
          </a:p>
          <a:p>
            <a:pPr lvl="1"/>
            <a:endParaRPr lang="fr-FR" sz="1300" b="1" dirty="0">
              <a:solidFill>
                <a:schemeClr val="accent3"/>
              </a:solidFill>
            </a:endParaRPr>
          </a:p>
          <a:p>
            <a:pPr lvl="1"/>
            <a:endParaRPr lang="fr-FR" sz="1300" b="1" dirty="0">
              <a:solidFill>
                <a:schemeClr val="accent3"/>
              </a:solidFill>
            </a:endParaRPr>
          </a:p>
          <a:p>
            <a:pPr lvl="1"/>
            <a:endParaRPr lang="fr-FR" sz="1300" b="1" dirty="0">
              <a:solidFill>
                <a:schemeClr val="accent3"/>
              </a:solidFill>
            </a:endParaRPr>
          </a:p>
          <a:p>
            <a:pPr marL="0" indent="0">
              <a:buNone/>
            </a:pPr>
            <a:endParaRPr lang="fr-FR" b="1" dirty="0"/>
          </a:p>
          <a:p>
            <a:pPr marL="0" indent="0">
              <a:buNone/>
            </a:pPr>
            <a:endParaRPr lang="fr-FR" dirty="0"/>
          </a:p>
        </p:txBody>
      </p:sp>
      <p:sp>
        <p:nvSpPr>
          <p:cNvPr id="70" name="Espace réservé du pied de page 6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JavaScript</a:t>
            </a:r>
          </a:p>
        </p:txBody>
      </p:sp>
      <p:sp>
        <p:nvSpPr>
          <p:cNvPr id="71" name="Espace réservé du numéro de diapositive 7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pPr/>
              <a:t>20</a:t>
            </a:fld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>
              <a:buFont typeface="+mj-lt"/>
              <a:buAutoNum type="romanUcPeriod" startAt="3"/>
            </a:pPr>
            <a:r>
              <a:rPr lang="fr-FR" dirty="0"/>
              <a:t>Découverte d’ArcGIS API for JavaScript</a:t>
            </a:r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3"/>
          </p:nvPr>
        </p:nvSpPr>
        <p:spPr>
          <a:xfrm>
            <a:off x="571501" y="766481"/>
            <a:ext cx="7952334" cy="373949"/>
          </a:xfrm>
        </p:spPr>
        <p:txBody>
          <a:bodyPr/>
          <a:lstStyle/>
          <a:p>
            <a:r>
              <a:rPr lang="fr-FR" dirty="0"/>
              <a:t>Ajout de widgets</a:t>
            </a:r>
            <a:endParaRPr lang="fr-FR" b="0" i="0" dirty="0"/>
          </a:p>
        </p:txBody>
      </p:sp>
      <p:sp>
        <p:nvSpPr>
          <p:cNvPr id="17" name="Espace réservé de la date 3">
            <a:extLst>
              <a:ext uri="{FF2B5EF4-FFF2-40B4-BE49-F238E27FC236}">
                <a16:creationId xmlns:a16="http://schemas.microsoft.com/office/drawing/2014/main" id="{75B8DC21-260F-44FA-BCBB-3AEB396703B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41328" y="75431"/>
            <a:ext cx="5382506" cy="86400"/>
          </a:xfrm>
        </p:spPr>
        <p:txBody>
          <a:bodyPr/>
          <a:lstStyle/>
          <a:p>
            <a:r>
              <a:rPr lang="fr-FR" dirty="0"/>
              <a:t>Master G2M P8 | 15/03/2019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97380E6-A4F7-44F1-946D-FB440819E6CD}"/>
              </a:ext>
            </a:extLst>
          </p:cNvPr>
          <p:cNvSpPr/>
          <p:nvPr/>
        </p:nvSpPr>
        <p:spPr>
          <a:xfrm>
            <a:off x="855328" y="1918736"/>
            <a:ext cx="4572000" cy="1169551"/>
          </a:xfrm>
          <a:prstGeom prst="rect">
            <a:avLst/>
          </a:prstGeom>
          <a:solidFill>
            <a:srgbClr val="101828"/>
          </a:solidFill>
        </p:spPr>
        <p:txBody>
          <a:bodyPr>
            <a:spAutoFit/>
          </a:bodyPr>
          <a:lstStyle/>
          <a:p>
            <a:r>
              <a:rPr lang="fr-FR" sz="1000" dirty="0">
                <a:solidFill>
                  <a:srgbClr val="6A9955"/>
                </a:solidFill>
                <a:latin typeface="Consolas" panose="020B0609020204030204" pitchFamily="49" charset="0"/>
              </a:rPr>
              <a:t>// Widget des coordonnées</a:t>
            </a:r>
            <a:endParaRPr lang="fr-FR" sz="1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1000" dirty="0">
                <a:solidFill>
                  <a:srgbClr val="569CD6"/>
                </a:solidFill>
                <a:latin typeface="Consolas" panose="020B0609020204030204" pitchFamily="49" charset="0"/>
              </a:rPr>
              <a:t>var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coordinateWidget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= </a:t>
            </a:r>
            <a:r>
              <a:rPr lang="fr-FR" sz="1000" dirty="0">
                <a:solidFill>
                  <a:srgbClr val="569CD6"/>
                </a:solidFill>
                <a:latin typeface="Consolas" panose="020B0609020204030204" pitchFamily="49" charset="0"/>
              </a:rPr>
              <a:t>new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 err="1">
                <a:solidFill>
                  <a:srgbClr val="4EC9B0"/>
                </a:solidFill>
                <a:latin typeface="Consolas" panose="020B0609020204030204" pitchFamily="49" charset="0"/>
              </a:rPr>
              <a:t>CoordinateConversion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({</a:t>
            </a:r>
          </a:p>
          <a:p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  view: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view2d</a:t>
            </a:r>
            <a:endParaRPr lang="fr-FR" sz="1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});</a:t>
            </a:r>
          </a:p>
          <a:p>
            <a:b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fr-FR" sz="1000" dirty="0">
                <a:solidFill>
                  <a:srgbClr val="6A9955"/>
                </a:solidFill>
                <a:latin typeface="Consolas" panose="020B0609020204030204" pitchFamily="49" charset="0"/>
              </a:rPr>
              <a:t>// Ajout du widget des coordonnées</a:t>
            </a:r>
            <a:endParaRPr lang="fr-FR" sz="1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view2d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ui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000" dirty="0">
                <a:solidFill>
                  <a:srgbClr val="DCDCAA"/>
                </a:solidFill>
                <a:latin typeface="Consolas" panose="020B0609020204030204" pitchFamily="49" charset="0"/>
              </a:rPr>
              <a:t>add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fr-F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coordinateWidget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fr-FR" sz="1000" dirty="0" err="1">
                <a:solidFill>
                  <a:srgbClr val="CE9178"/>
                </a:solidFill>
                <a:latin typeface="Consolas" panose="020B0609020204030204" pitchFamily="49" charset="0"/>
              </a:rPr>
              <a:t>bottom-left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  <a:endParaRPr lang="fr-FR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F9887EE-3A4C-44D3-84F5-021933DFA377}"/>
              </a:ext>
            </a:extLst>
          </p:cNvPr>
          <p:cNvSpPr/>
          <p:nvPr/>
        </p:nvSpPr>
        <p:spPr>
          <a:xfrm>
            <a:off x="855328" y="3590741"/>
            <a:ext cx="4572000" cy="1169551"/>
          </a:xfrm>
          <a:prstGeom prst="rect">
            <a:avLst/>
          </a:prstGeom>
          <a:solidFill>
            <a:srgbClr val="101828"/>
          </a:solidFill>
        </p:spPr>
        <p:txBody>
          <a:bodyPr>
            <a:spAutoFit/>
          </a:bodyPr>
          <a:lstStyle/>
          <a:p>
            <a:r>
              <a:rPr lang="fr-FR" sz="1000" dirty="0">
                <a:solidFill>
                  <a:srgbClr val="6A9955"/>
                </a:solidFill>
                <a:latin typeface="Consolas" panose="020B0609020204030204" pitchFamily="49" charset="0"/>
              </a:rPr>
              <a:t>// Widget de recherche</a:t>
            </a:r>
            <a:endParaRPr lang="fr-FR" sz="1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1000" dirty="0">
                <a:solidFill>
                  <a:srgbClr val="569CD6"/>
                </a:solidFill>
                <a:latin typeface="Consolas" panose="020B0609020204030204" pitchFamily="49" charset="0"/>
              </a:rPr>
              <a:t>var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searchWidget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fr-FR" sz="1000" dirty="0">
                <a:solidFill>
                  <a:srgbClr val="569CD6"/>
                </a:solidFill>
                <a:latin typeface="Consolas" panose="020B0609020204030204" pitchFamily="49" charset="0"/>
              </a:rPr>
              <a:t>new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 err="1">
                <a:solidFill>
                  <a:srgbClr val="4EC9B0"/>
                </a:solidFill>
                <a:latin typeface="Consolas" panose="020B0609020204030204" pitchFamily="49" charset="0"/>
              </a:rPr>
              <a:t>Search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({</a:t>
            </a:r>
          </a:p>
          <a:p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  view: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view2d</a:t>
            </a:r>
            <a:endParaRPr lang="fr-FR" sz="1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});</a:t>
            </a:r>
          </a:p>
          <a:p>
            <a:b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fr-FR" sz="1000" dirty="0">
                <a:solidFill>
                  <a:srgbClr val="6A9955"/>
                </a:solidFill>
                <a:latin typeface="Consolas" panose="020B0609020204030204" pitchFamily="49" charset="0"/>
              </a:rPr>
              <a:t>// Ajout du widget de recherche</a:t>
            </a:r>
            <a:endParaRPr lang="fr-FR" sz="1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view2d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ui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000" dirty="0">
                <a:solidFill>
                  <a:srgbClr val="DCDCAA"/>
                </a:solidFill>
                <a:latin typeface="Consolas" panose="020B0609020204030204" pitchFamily="49" charset="0"/>
              </a:rPr>
              <a:t>add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fr-F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searchWidget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, {</a:t>
            </a:r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position: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"top-right"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});</a:t>
            </a:r>
            <a:endParaRPr lang="fr-FR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7303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Espace réservé du pied de page 6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JavaScript</a:t>
            </a:r>
          </a:p>
        </p:txBody>
      </p:sp>
      <p:sp>
        <p:nvSpPr>
          <p:cNvPr id="71" name="Espace réservé du numéro de diapositive 7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pPr/>
              <a:t>21</a:t>
            </a:fld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>
              <a:buFont typeface="+mj-lt"/>
              <a:buAutoNum type="romanUcPeriod" startAt="3"/>
            </a:pPr>
            <a:r>
              <a:rPr lang="fr-FR" dirty="0"/>
              <a:t>Découverte d’ArcGIS API for JavaScript</a:t>
            </a:r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3"/>
          </p:nvPr>
        </p:nvSpPr>
        <p:spPr>
          <a:xfrm>
            <a:off x="571501" y="766481"/>
            <a:ext cx="7952334" cy="373949"/>
          </a:xfrm>
        </p:spPr>
        <p:txBody>
          <a:bodyPr/>
          <a:lstStyle/>
          <a:p>
            <a:r>
              <a:rPr lang="fr-FR" dirty="0"/>
              <a:t>Enrichir sa carte, ajouter d’autres widgets</a:t>
            </a:r>
            <a:endParaRPr lang="fr-FR" b="0" i="0" dirty="0"/>
          </a:p>
        </p:txBody>
      </p:sp>
      <p:sp>
        <p:nvSpPr>
          <p:cNvPr id="17" name="Espace réservé de la date 3">
            <a:extLst>
              <a:ext uri="{FF2B5EF4-FFF2-40B4-BE49-F238E27FC236}">
                <a16:creationId xmlns:a16="http://schemas.microsoft.com/office/drawing/2014/main" id="{75B8DC21-260F-44FA-BCBB-3AEB396703B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41328" y="75431"/>
            <a:ext cx="5382506" cy="86400"/>
          </a:xfrm>
        </p:spPr>
        <p:txBody>
          <a:bodyPr/>
          <a:lstStyle/>
          <a:p>
            <a:r>
              <a:rPr lang="fr-FR" dirty="0"/>
              <a:t>Master G2M P8 | 15/03/2019 </a:t>
            </a:r>
          </a:p>
        </p:txBody>
      </p:sp>
      <p:sp>
        <p:nvSpPr>
          <p:cNvPr id="8" name="Espace réservé du contenu 15">
            <a:extLst>
              <a:ext uri="{FF2B5EF4-FFF2-40B4-BE49-F238E27FC236}">
                <a16:creationId xmlns:a16="http://schemas.microsoft.com/office/drawing/2014/main" id="{4235EBAD-5BCA-4428-9321-CC0A654418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782" y="4611222"/>
            <a:ext cx="7105083" cy="198248"/>
          </a:xfrm>
        </p:spPr>
        <p:txBody>
          <a:bodyPr>
            <a:normAutofit/>
          </a:bodyPr>
          <a:lstStyle/>
          <a:p>
            <a:pPr lvl="1"/>
            <a:r>
              <a:rPr lang="fr-FR" sz="1300" dirty="0">
                <a:solidFill>
                  <a:schemeClr val="accent3"/>
                </a:solidFill>
              </a:rPr>
              <a:t>Sauvegarder ses sources sur GitHub !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89104410-2DB3-4E58-AFC0-2D947BAA81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1" y="1058077"/>
            <a:ext cx="7105084" cy="32615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0857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texte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fr-FR" dirty="0"/>
              <a:t>martin.delsinne@gfi.fr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Martin DELSINNE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Chef de projet en développement d’application web-</a:t>
            </a:r>
            <a:r>
              <a:rPr lang="fr-FR" dirty="0" err="1"/>
              <a:t>sig</a:t>
            </a:r>
            <a:endParaRPr lang="fr-FR" dirty="0"/>
          </a:p>
          <a:p>
            <a:r>
              <a:rPr lang="fr-FR" dirty="0"/>
              <a:t>SIG Patrimoine</a:t>
            </a:r>
            <a:br>
              <a:rPr lang="fr-FR" dirty="0"/>
            </a:br>
            <a:r>
              <a:rPr lang="fr-FR" dirty="0"/>
              <a:t>Gfi Informatique</a:t>
            </a:r>
          </a:p>
        </p:txBody>
      </p:sp>
      <p:sp>
        <p:nvSpPr>
          <p:cNvPr id="19" name="Espace réservé du texte 18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 dirty="0"/>
              <a:t>GFI Informatique</a:t>
            </a:r>
            <a:br>
              <a:rPr lang="fr-FR" dirty="0"/>
            </a:br>
            <a:r>
              <a:rPr lang="fr-FR" dirty="0"/>
              <a:t>2, rue Mozart</a:t>
            </a:r>
          </a:p>
          <a:p>
            <a:r>
              <a:rPr lang="fr-FR" dirty="0"/>
              <a:t>92110 Clichy</a:t>
            </a:r>
          </a:p>
          <a:p>
            <a:r>
              <a:rPr lang="fr-FR" dirty="0"/>
              <a:t>Tél. 01 45 19 45 61</a:t>
            </a:r>
          </a:p>
          <a:p>
            <a:r>
              <a:rPr lang="fr-FR" dirty="0"/>
              <a:t>Port. 06 50 70 53 26</a:t>
            </a:r>
          </a:p>
          <a:p>
            <a:r>
              <a:rPr lang="fr-FR" dirty="0"/>
              <a:t> 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83148753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>
              <a:buFont typeface="+mj-lt"/>
              <a:buAutoNum type="romanUcPeriod"/>
            </a:pPr>
            <a:r>
              <a:rPr lang="fr-FR" dirty="0"/>
              <a:t>Introduction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>
          <a:xfrm>
            <a:off x="571784" y="983015"/>
            <a:ext cx="7952050" cy="3874064"/>
          </a:xfrm>
        </p:spPr>
        <p:txBody>
          <a:bodyPr>
            <a:normAutofit fontScale="92500" lnSpcReduction="10000"/>
          </a:bodyPr>
          <a:lstStyle/>
          <a:p>
            <a:r>
              <a:rPr lang="fr-FR" b="1" dirty="0"/>
              <a:t>JavaScript : </a:t>
            </a:r>
            <a:r>
              <a:rPr lang="fr-FR" dirty="0"/>
              <a:t>Langage de programmation web</a:t>
            </a:r>
          </a:p>
          <a:p>
            <a:pPr lvl="1"/>
            <a:r>
              <a:rPr lang="fr-FR" dirty="0"/>
              <a:t>Inventé en 1995 (</a:t>
            </a:r>
            <a:r>
              <a:rPr lang="fr-FR" u="sng" dirty="0">
                <a:hlinkClick r:id="rId3"/>
              </a:rPr>
              <a:t>Brendan Eich</a:t>
            </a:r>
            <a:r>
              <a:rPr lang="fr-FR" dirty="0"/>
              <a:t>, co-fondateur de </a:t>
            </a:r>
            <a:r>
              <a:rPr lang="fr-FR" i="1" dirty="0"/>
              <a:t>Mozilla</a:t>
            </a:r>
            <a:r>
              <a:rPr lang="fr-FR" dirty="0"/>
              <a:t>)</a:t>
            </a:r>
          </a:p>
          <a:p>
            <a:pPr lvl="2"/>
            <a:r>
              <a:rPr lang="fr-FR" dirty="0"/>
              <a:t>Rendre dynamique les pages Web HTML</a:t>
            </a:r>
          </a:p>
          <a:p>
            <a:pPr lvl="1"/>
            <a:r>
              <a:rPr lang="fr-FR" dirty="0"/>
              <a:t>Standardisé en 1997 : </a:t>
            </a:r>
            <a:r>
              <a:rPr lang="fr-FR" b="1" dirty="0" err="1"/>
              <a:t>ECMAScript</a:t>
            </a:r>
            <a:r>
              <a:rPr lang="fr-FR" b="1" dirty="0"/>
              <a:t>, </a:t>
            </a:r>
          </a:p>
          <a:p>
            <a:pPr lvl="2"/>
            <a:r>
              <a:rPr lang="fr-FR" dirty="0"/>
              <a:t>Variable non typée</a:t>
            </a:r>
          </a:p>
          <a:p>
            <a:pPr lvl="2"/>
            <a:r>
              <a:rPr lang="fr-FR" dirty="0"/>
              <a:t>Sensible à la casse</a:t>
            </a:r>
            <a:endParaRPr lang="fr-FR" b="1" dirty="0"/>
          </a:p>
          <a:p>
            <a:pPr lvl="2"/>
            <a:r>
              <a:rPr lang="fr-FR" dirty="0"/>
              <a:t>Enrichir les pages + Interactivité, contribue grandement au « </a:t>
            </a:r>
            <a:r>
              <a:rPr lang="fr-FR" i="1" dirty="0"/>
              <a:t>web 2.0</a:t>
            </a:r>
            <a:r>
              <a:rPr lang="fr-FR" dirty="0"/>
              <a:t> »</a:t>
            </a:r>
          </a:p>
          <a:p>
            <a:pPr lvl="1"/>
            <a:r>
              <a:rPr lang="fr-FR" dirty="0"/>
              <a:t>Aujourd’hui : </a:t>
            </a:r>
            <a:r>
              <a:rPr lang="fr-FR" b="1" dirty="0"/>
              <a:t>ES6 </a:t>
            </a:r>
            <a:r>
              <a:rPr lang="fr-FR" dirty="0"/>
              <a:t>(JavaScript 2015)</a:t>
            </a:r>
          </a:p>
          <a:p>
            <a:pPr lvl="2"/>
            <a:r>
              <a:rPr lang="fr-FR" dirty="0"/>
              <a:t>Ajout de lib standard, nouvelle syntaxe et code plus lisible</a:t>
            </a:r>
          </a:p>
          <a:p>
            <a:pPr lvl="2"/>
            <a:r>
              <a:rPr lang="fr-FR" dirty="0"/>
              <a:t>À Lire : </a:t>
            </a:r>
            <a:r>
              <a:rPr lang="fr-FR" dirty="0">
                <a:hlinkClick r:id="rId4"/>
              </a:rPr>
              <a:t>http://exploringjs.com/es6/index.html</a:t>
            </a:r>
            <a:endParaRPr lang="fr-FR" dirty="0"/>
          </a:p>
          <a:p>
            <a:pPr lvl="2"/>
            <a:endParaRPr lang="fr-FR" sz="900" dirty="0"/>
          </a:p>
          <a:p>
            <a:r>
              <a:rPr lang="fr-FR" dirty="0"/>
              <a:t>Avec l’explosion du web, le javascript se généralise !</a:t>
            </a:r>
          </a:p>
          <a:p>
            <a:pPr lvl="1" algn="just"/>
            <a:r>
              <a:rPr lang="fr-FR" dirty="0"/>
              <a:t>Client : le code JS s’exécute sur le navigateur</a:t>
            </a:r>
          </a:p>
          <a:p>
            <a:pPr lvl="2" algn="just"/>
            <a:r>
              <a:rPr lang="fr-FR" dirty="0"/>
              <a:t>Navigateur web (</a:t>
            </a:r>
            <a:r>
              <a:rPr lang="fr-FR" i="1" dirty="0"/>
              <a:t>Chrome, IE, Firefox, etc…</a:t>
            </a:r>
            <a:r>
              <a:rPr lang="fr-FR" dirty="0"/>
              <a:t>) - </a:t>
            </a:r>
            <a:r>
              <a:rPr lang="fr-FR" b="1" dirty="0" err="1"/>
              <a:t>WebResponsive</a:t>
            </a:r>
            <a:endParaRPr lang="fr-FR" b="1" dirty="0"/>
          </a:p>
          <a:p>
            <a:pPr lvl="1" algn="just"/>
            <a:r>
              <a:rPr lang="fr-FR" dirty="0"/>
              <a:t>Smartphones  et objets connectés : </a:t>
            </a:r>
          </a:p>
          <a:p>
            <a:pPr lvl="2" algn="just"/>
            <a:r>
              <a:rPr lang="fr-FR" dirty="0"/>
              <a:t>iOS, Android ou Windows Phone : applications mobiles </a:t>
            </a:r>
            <a:r>
              <a:rPr lang="fr-FR" b="1" dirty="0"/>
              <a:t>multi-plateformes</a:t>
            </a:r>
          </a:p>
          <a:p>
            <a:pPr lvl="1" algn="just"/>
            <a:r>
              <a:rPr lang="fr-FR" dirty="0"/>
              <a:t>Node.js : </a:t>
            </a:r>
            <a:r>
              <a:rPr lang="fr-FR" sz="1300" i="1" dirty="0">
                <a:solidFill>
                  <a:schemeClr val="accent3"/>
                </a:solidFill>
              </a:rPr>
              <a:t>nous reviendrons dessus plus en détail ultérieurement…</a:t>
            </a:r>
            <a:endParaRPr lang="fr-FR" sz="1300" i="1" dirty="0"/>
          </a:p>
          <a:p>
            <a:pPr lvl="2" algn="just"/>
            <a:r>
              <a:rPr lang="fr-FR" dirty="0"/>
              <a:t>applications rapides : moteur V8 de </a:t>
            </a:r>
            <a:r>
              <a:rPr lang="fr-FR" i="1" dirty="0"/>
              <a:t>Google</a:t>
            </a:r>
          </a:p>
          <a:p>
            <a:pPr lvl="2" algn="just"/>
            <a:r>
              <a:rPr lang="fr-FR" dirty="0"/>
              <a:t>JavaScript coté « </a:t>
            </a:r>
            <a:r>
              <a:rPr lang="fr-FR" u="sng" dirty="0"/>
              <a:t>serveur</a:t>
            </a:r>
            <a:r>
              <a:rPr lang="fr-FR" dirty="0"/>
              <a:t> » !</a:t>
            </a:r>
            <a:endParaRPr lang="fr-FR" i="1" dirty="0"/>
          </a:p>
        </p:txBody>
      </p:sp>
      <p:sp>
        <p:nvSpPr>
          <p:cNvPr id="27" name="Espace réservé du pied de page 2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JavaScript</a:t>
            </a:r>
          </a:p>
        </p:txBody>
      </p:sp>
      <p:sp>
        <p:nvSpPr>
          <p:cNvPr id="28" name="Espace réservé du numéro de diapositive 2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pPr/>
              <a:t>3</a:t>
            </a:fld>
            <a:endParaRPr lang="fr-FR"/>
          </a:p>
        </p:txBody>
      </p:sp>
      <p:sp>
        <p:nvSpPr>
          <p:cNvPr id="8" name="Espace réservé de la date 3">
            <a:extLst>
              <a:ext uri="{FF2B5EF4-FFF2-40B4-BE49-F238E27FC236}">
                <a16:creationId xmlns:a16="http://schemas.microsoft.com/office/drawing/2014/main" id="{901FFDBA-4602-465D-B7AD-3B9E66121EE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41328" y="75431"/>
            <a:ext cx="5382506" cy="86400"/>
          </a:xfrm>
        </p:spPr>
        <p:txBody>
          <a:bodyPr/>
          <a:lstStyle/>
          <a:p>
            <a:r>
              <a:rPr lang="fr-FR" dirty="0"/>
              <a:t>Master G2M P8 | 15/03/2019 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A3B3C7EF-895C-4235-9EE0-E27514B611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5592" y="1768714"/>
            <a:ext cx="1371600" cy="266700"/>
          </a:xfrm>
          <a:prstGeom prst="rect">
            <a:avLst/>
          </a:prstGeom>
        </p:spPr>
      </p:pic>
      <p:pic>
        <p:nvPicPr>
          <p:cNvPr id="2050" name="Picture 2" descr="RÃ©sultat de recherche d'images pour &quot;JavaScript png&quot;">
            <a:extLst>
              <a:ext uri="{FF2B5EF4-FFF2-40B4-BE49-F238E27FC236}">
                <a16:creationId xmlns:a16="http://schemas.microsoft.com/office/drawing/2014/main" id="{244EB52C-C776-4F49-8A3A-078B443C97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7694" y="1286686"/>
            <a:ext cx="3100636" cy="1743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9300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>
              <a:buFont typeface="+mj-lt"/>
              <a:buAutoNum type="romanUcPeriod"/>
            </a:pPr>
            <a:r>
              <a:rPr lang="fr-FR" dirty="0"/>
              <a:t>Introduction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>
          <a:xfrm>
            <a:off x="571784" y="983014"/>
            <a:ext cx="6525816" cy="3845238"/>
          </a:xfrm>
        </p:spPr>
        <p:txBody>
          <a:bodyPr>
            <a:normAutofit lnSpcReduction="10000"/>
          </a:bodyPr>
          <a:lstStyle/>
          <a:p>
            <a:r>
              <a:rPr lang="fr-FR" b="1" dirty="0"/>
              <a:t>APIs :</a:t>
            </a:r>
          </a:p>
          <a:p>
            <a:pPr lvl="1"/>
            <a:r>
              <a:rPr lang="fr-FR" dirty="0"/>
              <a:t>      </a:t>
            </a:r>
            <a:r>
              <a:rPr lang="fr-FR" dirty="0" err="1"/>
              <a:t>OpenLayers</a:t>
            </a:r>
            <a:r>
              <a:rPr lang="fr-FR" dirty="0"/>
              <a:t> - </a:t>
            </a:r>
            <a:r>
              <a:rPr lang="fr-FR" sz="1300" dirty="0">
                <a:hlinkClick r:id="rId3"/>
              </a:rPr>
              <a:t>https://openlayers.org/</a:t>
            </a:r>
            <a:endParaRPr lang="fr-FR" sz="1300" dirty="0"/>
          </a:p>
          <a:p>
            <a:pPr lvl="2"/>
            <a:r>
              <a:rPr lang="fr-FR" dirty="0"/>
              <a:t>Open-Source, communauté importante</a:t>
            </a:r>
          </a:p>
          <a:p>
            <a:pPr lvl="2"/>
            <a:r>
              <a:rPr lang="fr-FR" dirty="0"/>
              <a:t>v3 : répandu, plus accessible</a:t>
            </a:r>
          </a:p>
          <a:p>
            <a:pPr lvl="2"/>
            <a:r>
              <a:rPr lang="fr-FR" dirty="0"/>
              <a:t>v5 : dernière version v5, plus complexe mais plus rapide</a:t>
            </a:r>
          </a:p>
          <a:p>
            <a:pPr lvl="3"/>
            <a:r>
              <a:rPr lang="fr-FR" dirty="0"/>
              <a:t>nécessite </a:t>
            </a:r>
            <a:r>
              <a:rPr lang="fr-FR" dirty="0" err="1"/>
              <a:t>nodeJS</a:t>
            </a:r>
            <a:endParaRPr lang="fr-FR" sz="800" dirty="0"/>
          </a:p>
          <a:p>
            <a:pPr lvl="1"/>
            <a:r>
              <a:rPr lang="fr-FR" dirty="0"/>
              <a:t>ArcGIS API for JavaScript - </a:t>
            </a:r>
            <a:r>
              <a:rPr lang="fr-FR" sz="1300" dirty="0">
                <a:hlinkClick r:id="rId4"/>
              </a:rPr>
              <a:t>https://developers.arcgis.com/javascript/</a:t>
            </a:r>
            <a:endParaRPr lang="fr-FR" sz="1300" dirty="0"/>
          </a:p>
          <a:p>
            <a:pPr lvl="2"/>
            <a:r>
              <a:rPr lang="fr-FR" dirty="0"/>
              <a:t>Version API 4.10 : </a:t>
            </a:r>
            <a:r>
              <a:rPr lang="fr-FR" sz="1200" dirty="0">
                <a:solidFill>
                  <a:schemeClr val="accent3"/>
                </a:solidFill>
              </a:rPr>
              <a:t>3D web apps – </a:t>
            </a:r>
            <a:r>
              <a:rPr lang="fr-FR" sz="1200" dirty="0" err="1">
                <a:solidFill>
                  <a:schemeClr val="accent3"/>
                </a:solidFill>
              </a:rPr>
              <a:t>Arcgis</a:t>
            </a:r>
            <a:r>
              <a:rPr lang="fr-FR" sz="1200" dirty="0">
                <a:solidFill>
                  <a:schemeClr val="accent3"/>
                </a:solidFill>
              </a:rPr>
              <a:t> Server</a:t>
            </a:r>
          </a:p>
          <a:p>
            <a:pPr lvl="2"/>
            <a:r>
              <a:rPr lang="fr-FR" sz="1200" dirty="0">
                <a:solidFill>
                  <a:srgbClr val="FF0000"/>
                </a:solidFill>
              </a:rPr>
              <a:t>            </a:t>
            </a:r>
            <a:r>
              <a:rPr lang="fr-FR" sz="1200" dirty="0"/>
              <a:t>  - Gratuit à </a:t>
            </a:r>
            <a:r>
              <a:rPr lang="fr-FR" sz="1200" u="sng" dirty="0"/>
              <a:t>usage non commercial</a:t>
            </a:r>
          </a:p>
          <a:p>
            <a:pPr lvl="2"/>
            <a:endParaRPr lang="fr-FR" sz="800" dirty="0"/>
          </a:p>
          <a:p>
            <a:pPr lvl="1"/>
            <a:r>
              <a:rPr lang="fr-FR" dirty="0"/>
              <a:t>      Leaflet - </a:t>
            </a:r>
            <a:r>
              <a:rPr lang="fr-FR" sz="1300" dirty="0">
                <a:hlinkClick r:id="rId5"/>
              </a:rPr>
              <a:t>https://leafletjs.com/</a:t>
            </a:r>
            <a:endParaRPr lang="fr-FR" sz="1300" dirty="0"/>
          </a:p>
          <a:p>
            <a:pPr lvl="2"/>
            <a:r>
              <a:rPr lang="fr-FR" dirty="0" err="1"/>
              <a:t>OpenSource</a:t>
            </a:r>
            <a:r>
              <a:rPr lang="fr-FR" dirty="0"/>
              <a:t> + plugin </a:t>
            </a:r>
            <a:r>
              <a:rPr lang="fr-FR" b="1" dirty="0"/>
              <a:t>Mapbox.js</a:t>
            </a:r>
            <a:r>
              <a:rPr lang="fr-FR" dirty="0"/>
              <a:t> : </a:t>
            </a:r>
            <a:r>
              <a:rPr lang="fr-FR" sz="1300" dirty="0">
                <a:hlinkClick r:id="rId6"/>
              </a:rPr>
              <a:t>https://docs.mapbox.com/help/glossary/mapbox-js/</a:t>
            </a:r>
            <a:endParaRPr lang="fr-FR" sz="1300" dirty="0"/>
          </a:p>
          <a:p>
            <a:pPr marL="306792" lvl="2" indent="0">
              <a:buNone/>
            </a:pPr>
            <a:endParaRPr lang="fr-FR" sz="1200" dirty="0"/>
          </a:p>
          <a:p>
            <a:r>
              <a:rPr lang="fr-FR" b="1" dirty="0"/>
              <a:t>Outil :</a:t>
            </a:r>
          </a:p>
          <a:p>
            <a:pPr lvl="1"/>
            <a:r>
              <a:rPr lang="fr-FR" dirty="0"/>
              <a:t>      </a:t>
            </a:r>
            <a:r>
              <a:rPr lang="fr-FR" dirty="0" err="1"/>
              <a:t>Github</a:t>
            </a:r>
            <a:r>
              <a:rPr lang="fr-FR" dirty="0"/>
              <a:t> - </a:t>
            </a:r>
            <a:r>
              <a:rPr lang="fr-FR" sz="1300" dirty="0">
                <a:hlinkClick r:id="rId7"/>
              </a:rPr>
              <a:t>https://github.com/</a:t>
            </a:r>
            <a:endParaRPr lang="fr-FR" sz="1300" dirty="0"/>
          </a:p>
          <a:p>
            <a:pPr lvl="2"/>
            <a:r>
              <a:rPr lang="fr-FR" dirty="0"/>
              <a:t>Gratuit à </a:t>
            </a:r>
            <a:r>
              <a:rPr lang="fr-FR" u="sng" dirty="0"/>
              <a:t>usage non commercial</a:t>
            </a:r>
          </a:p>
          <a:p>
            <a:pPr lvl="2"/>
            <a:r>
              <a:rPr lang="fr-FR" dirty="0" err="1"/>
              <a:t>Versionning</a:t>
            </a:r>
            <a:r>
              <a:rPr lang="fr-FR" dirty="0"/>
              <a:t>, sauvegarde des sources</a:t>
            </a:r>
          </a:p>
          <a:p>
            <a:pPr lvl="2"/>
            <a:r>
              <a:rPr lang="fr-FR" dirty="0"/>
              <a:t>Partage de code et collaboration sur un projet</a:t>
            </a:r>
          </a:p>
        </p:txBody>
      </p:sp>
      <p:sp>
        <p:nvSpPr>
          <p:cNvPr id="27" name="Espace réservé du pied de page 2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JavaScript</a:t>
            </a:r>
          </a:p>
        </p:txBody>
      </p:sp>
      <p:sp>
        <p:nvSpPr>
          <p:cNvPr id="28" name="Espace réservé du numéro de diapositive 2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pPr/>
              <a:t>4</a:t>
            </a:fld>
            <a:endParaRPr lang="fr-FR"/>
          </a:p>
        </p:txBody>
      </p:sp>
      <p:sp>
        <p:nvSpPr>
          <p:cNvPr id="8" name="Espace réservé de la date 3">
            <a:extLst>
              <a:ext uri="{FF2B5EF4-FFF2-40B4-BE49-F238E27FC236}">
                <a16:creationId xmlns:a16="http://schemas.microsoft.com/office/drawing/2014/main" id="{901FFDBA-4602-465D-B7AD-3B9E66121EE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41328" y="75431"/>
            <a:ext cx="5382506" cy="86400"/>
          </a:xfrm>
        </p:spPr>
        <p:txBody>
          <a:bodyPr/>
          <a:lstStyle/>
          <a:p>
            <a:r>
              <a:rPr lang="fr-FR" dirty="0"/>
              <a:t>Master G2M P8 | 15/03/2019 </a:t>
            </a:r>
          </a:p>
        </p:txBody>
      </p:sp>
      <p:pic>
        <p:nvPicPr>
          <p:cNvPr id="1028" name="Picture 4" descr="RÃ©sultat de recherche d'images pour &quot;openLayers&quot;">
            <a:extLst>
              <a:ext uri="{FF2B5EF4-FFF2-40B4-BE49-F238E27FC236}">
                <a16:creationId xmlns:a16="http://schemas.microsoft.com/office/drawing/2014/main" id="{974157AE-2186-4B9F-BB1F-752A09D6A4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774" y="1201335"/>
            <a:ext cx="200056" cy="200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Ã©sultat de recherche d'images pour &quot;leaflet png&quot;">
            <a:extLst>
              <a:ext uri="{FF2B5EF4-FFF2-40B4-BE49-F238E27FC236}">
                <a16:creationId xmlns:a16="http://schemas.microsoft.com/office/drawing/2014/main" id="{7D581754-B452-4C81-A02A-BCCA943308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554" y="2878900"/>
            <a:ext cx="201012" cy="200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RÃ©sultat de recherche d'images pour &quot;esri png&quot;">
            <a:extLst>
              <a:ext uri="{FF2B5EF4-FFF2-40B4-BE49-F238E27FC236}">
                <a16:creationId xmlns:a16="http://schemas.microsoft.com/office/drawing/2014/main" id="{61061FEF-BFCC-4451-A0E5-A539E37683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802" y="2436063"/>
            <a:ext cx="460327" cy="460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71454D22-E6DE-4446-8842-489DEA2FAD3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873173" y="829599"/>
            <a:ext cx="2650661" cy="16393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9401EC28-1FA5-4B30-AAED-46B7B161A030}"/>
              </a:ext>
            </a:extLst>
          </p:cNvPr>
          <p:cNvSpPr txBox="1"/>
          <p:nvPr/>
        </p:nvSpPr>
        <p:spPr>
          <a:xfrm>
            <a:off x="7097600" y="2397565"/>
            <a:ext cx="15290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b="1" dirty="0">
                <a:latin typeface="Arial Black" panose="020B0A04020102020204" pitchFamily="34" charset="0"/>
              </a:rPr>
              <a:t>ArcGIS API 4.10</a:t>
            </a:r>
          </a:p>
        </p:txBody>
      </p:sp>
      <p:pic>
        <p:nvPicPr>
          <p:cNvPr id="1026" name="Picture 2" descr="RÃ©sultat de recherche d'images pour &quot;github png&quot;">
            <a:extLst>
              <a:ext uri="{FF2B5EF4-FFF2-40B4-BE49-F238E27FC236}">
                <a16:creationId xmlns:a16="http://schemas.microsoft.com/office/drawing/2014/main" id="{AAB5A005-1672-41FA-B5BF-1F49ECAF3C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88821" y="3753548"/>
            <a:ext cx="204745" cy="200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0894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>
              <a:buFont typeface="+mj-lt"/>
              <a:buAutoNum type="romanUcPeriod"/>
            </a:pPr>
            <a:r>
              <a:rPr lang="fr-FR" dirty="0"/>
              <a:t>Introduction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>
          <a:xfrm>
            <a:off x="571784" y="983016"/>
            <a:ext cx="7952050" cy="3397916"/>
          </a:xfrm>
        </p:spPr>
        <p:txBody>
          <a:bodyPr>
            <a:normAutofit/>
          </a:bodyPr>
          <a:lstStyle/>
          <a:p>
            <a:r>
              <a:rPr lang="fr-FR" b="1" dirty="0" err="1"/>
              <a:t>OpenData</a:t>
            </a:r>
            <a:r>
              <a:rPr lang="fr-FR" b="1" dirty="0"/>
              <a:t> :</a:t>
            </a:r>
          </a:p>
          <a:p>
            <a:pPr lvl="1"/>
            <a:r>
              <a:rPr lang="fr-FR" dirty="0"/>
              <a:t>      </a:t>
            </a:r>
            <a:r>
              <a:rPr lang="fr-FR" dirty="0" err="1"/>
              <a:t>OpenStreetMap</a:t>
            </a:r>
            <a:r>
              <a:rPr lang="fr-FR" dirty="0"/>
              <a:t> -  </a:t>
            </a:r>
            <a:r>
              <a:rPr lang="fr-FR" sz="1300" dirty="0">
                <a:hlinkClick r:id="rId3"/>
              </a:rPr>
              <a:t>https://www.openstreetmap.fr/</a:t>
            </a:r>
            <a:endParaRPr lang="fr-FR" sz="1300" dirty="0"/>
          </a:p>
          <a:p>
            <a:pPr lvl="2"/>
            <a:r>
              <a:rPr lang="fr-FR" dirty="0"/>
              <a:t>Offre un service de fond de carte assez détaillé gratuit à l’échelle du monde</a:t>
            </a:r>
          </a:p>
          <a:p>
            <a:pPr lvl="2"/>
            <a:r>
              <a:rPr lang="fr-FR" dirty="0"/>
              <a:t>Base de données libre - </a:t>
            </a:r>
            <a:r>
              <a:rPr lang="fr-FR" sz="1300" dirty="0">
                <a:hlinkClick r:id="rId4"/>
              </a:rPr>
              <a:t>https://www.data.gouv.fr/fr/organizations/openstreetmap/</a:t>
            </a:r>
            <a:endParaRPr lang="fr-FR" sz="1300" dirty="0"/>
          </a:p>
          <a:p>
            <a:pPr lvl="1"/>
            <a:endParaRPr lang="fr-FR" sz="800" dirty="0"/>
          </a:p>
          <a:p>
            <a:pPr lvl="1"/>
            <a:r>
              <a:rPr lang="fr-FR" dirty="0"/>
              <a:t>      </a:t>
            </a:r>
            <a:r>
              <a:rPr lang="fr-FR" dirty="0" err="1"/>
              <a:t>GeoServer</a:t>
            </a:r>
            <a:r>
              <a:rPr lang="fr-FR" dirty="0"/>
              <a:t> - </a:t>
            </a:r>
            <a:r>
              <a:rPr lang="fr-FR" sz="1300" dirty="0">
                <a:hlinkClick r:id="rId5"/>
              </a:rPr>
              <a:t>http://geoserver.org/</a:t>
            </a:r>
            <a:endParaRPr lang="fr-FR" sz="1300" dirty="0"/>
          </a:p>
          <a:p>
            <a:pPr lvl="2"/>
            <a:r>
              <a:rPr lang="fr-FR" dirty="0"/>
              <a:t>Serveur cartographique </a:t>
            </a:r>
            <a:r>
              <a:rPr lang="fr-FR" dirty="0" err="1"/>
              <a:t>OpenSource</a:t>
            </a:r>
            <a:endParaRPr lang="fr-FR" dirty="0"/>
          </a:p>
          <a:p>
            <a:pPr lvl="2"/>
            <a:r>
              <a:rPr lang="fr-FR" dirty="0"/>
              <a:t>Publication de données : services WMS, WFS, WMTS, etc…</a:t>
            </a:r>
          </a:p>
          <a:p>
            <a:pPr lvl="2"/>
            <a:endParaRPr lang="fr-FR" sz="800" dirty="0"/>
          </a:p>
          <a:p>
            <a:pPr lvl="1"/>
            <a:r>
              <a:rPr lang="fr-FR" dirty="0"/>
              <a:t>      </a:t>
            </a:r>
            <a:r>
              <a:rPr lang="fr-FR" dirty="0" err="1"/>
              <a:t>GéoPortail</a:t>
            </a:r>
            <a:r>
              <a:rPr lang="fr-FR" dirty="0"/>
              <a:t> - </a:t>
            </a:r>
            <a:r>
              <a:rPr lang="fr-FR" sz="1300" dirty="0">
                <a:hlinkClick r:id="rId6"/>
              </a:rPr>
              <a:t>http://professionnels.ign.fr/</a:t>
            </a:r>
            <a:endParaRPr lang="fr-FR" sz="1300" dirty="0"/>
          </a:p>
          <a:p>
            <a:pPr lvl="2"/>
            <a:r>
              <a:rPr lang="fr-FR" dirty="0"/>
              <a:t>API et catalogue de données et services</a:t>
            </a:r>
          </a:p>
          <a:p>
            <a:pPr lvl="2"/>
            <a:r>
              <a:rPr lang="fr-FR" dirty="0"/>
              <a:t>Inscrivez-vous !</a:t>
            </a:r>
          </a:p>
          <a:p>
            <a:pPr lvl="2"/>
            <a:endParaRPr lang="fr-FR" dirty="0"/>
          </a:p>
          <a:p>
            <a:pPr lvl="1"/>
            <a:r>
              <a:rPr lang="fr-FR" dirty="0"/>
              <a:t>      ArcGIS hub - </a:t>
            </a:r>
            <a:r>
              <a:rPr lang="fr-FR" sz="1300" dirty="0">
                <a:hlinkClick r:id="rId7"/>
              </a:rPr>
              <a:t>https://hub.arcgis.com/pages/open-data</a:t>
            </a:r>
            <a:endParaRPr lang="fr-FR" sz="1300" dirty="0"/>
          </a:p>
          <a:p>
            <a:pPr lvl="2"/>
            <a:r>
              <a:rPr lang="fr-FR" dirty="0"/>
              <a:t>Données libres – services REST ArcGIS</a:t>
            </a:r>
          </a:p>
        </p:txBody>
      </p:sp>
      <p:sp>
        <p:nvSpPr>
          <p:cNvPr id="27" name="Espace réservé du pied de page 2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JavaScript</a:t>
            </a:r>
          </a:p>
        </p:txBody>
      </p:sp>
      <p:sp>
        <p:nvSpPr>
          <p:cNvPr id="28" name="Espace réservé du numéro de diapositive 2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pPr/>
              <a:t>5</a:t>
            </a:fld>
            <a:endParaRPr lang="fr-FR"/>
          </a:p>
        </p:txBody>
      </p:sp>
      <p:sp>
        <p:nvSpPr>
          <p:cNvPr id="8" name="Espace réservé de la date 3">
            <a:extLst>
              <a:ext uri="{FF2B5EF4-FFF2-40B4-BE49-F238E27FC236}">
                <a16:creationId xmlns:a16="http://schemas.microsoft.com/office/drawing/2014/main" id="{901FFDBA-4602-465D-B7AD-3B9E66121EE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41328" y="75431"/>
            <a:ext cx="5382506" cy="86400"/>
          </a:xfrm>
        </p:spPr>
        <p:txBody>
          <a:bodyPr/>
          <a:lstStyle/>
          <a:p>
            <a:r>
              <a:rPr lang="fr-FR" dirty="0"/>
              <a:t>Master G2M P8 | 15/03/2019 </a:t>
            </a:r>
          </a:p>
        </p:txBody>
      </p:sp>
      <p:pic>
        <p:nvPicPr>
          <p:cNvPr id="17" name="Picture 12" descr="RÃ©sultat de recherche d'images pour &quot;geoserver png&quot;">
            <a:extLst>
              <a:ext uri="{FF2B5EF4-FFF2-40B4-BE49-F238E27FC236}">
                <a16:creationId xmlns:a16="http://schemas.microsoft.com/office/drawing/2014/main" id="{97CF5968-6A24-4356-A205-ED4D19256D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727" y="2053354"/>
            <a:ext cx="226039" cy="226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4" descr="RÃ©sultat de recherche d'images pour &quot;OpenStreetMap png&quot;">
            <a:extLst>
              <a:ext uri="{FF2B5EF4-FFF2-40B4-BE49-F238E27FC236}">
                <a16:creationId xmlns:a16="http://schemas.microsoft.com/office/drawing/2014/main" id="{E9F4D099-87EC-46D5-BD13-F6A21EF4B3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241" y="1254821"/>
            <a:ext cx="201012" cy="201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6" descr="Home">
            <a:extLst>
              <a:ext uri="{FF2B5EF4-FFF2-40B4-BE49-F238E27FC236}">
                <a16:creationId xmlns:a16="http://schemas.microsoft.com/office/drawing/2014/main" id="{8E151643-8153-44D5-9368-0823122025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7143" y="2173414"/>
            <a:ext cx="1418130" cy="714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RÃ©sultat de recherche d'images pour &quot;gÃ©oportail png&quot;">
            <a:extLst>
              <a:ext uri="{FF2B5EF4-FFF2-40B4-BE49-F238E27FC236}">
                <a16:creationId xmlns:a16="http://schemas.microsoft.com/office/drawing/2014/main" id="{867642B1-4DDB-4446-A7D3-80005CD778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660" y="2877756"/>
            <a:ext cx="226039" cy="226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2200B1A0-BA0C-4367-8FE5-9D080F4ABB8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91241" y="3750653"/>
            <a:ext cx="198757" cy="276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783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Espace réservé du contenu 15"/>
          <p:cNvSpPr>
            <a:spLocks noGrp="1"/>
          </p:cNvSpPr>
          <p:nvPr>
            <p:ph idx="1"/>
          </p:nvPr>
        </p:nvSpPr>
        <p:spPr>
          <a:xfrm>
            <a:off x="571782" y="1140430"/>
            <a:ext cx="7268857" cy="2680943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fr-FR" dirty="0"/>
              <a:t>Installer « Visual Studio Code » - </a:t>
            </a:r>
            <a:r>
              <a:rPr lang="fr-FR" sz="1400" i="1" dirty="0">
                <a:hlinkClick r:id="rId2"/>
              </a:rPr>
              <a:t>https://code.visualstudio.com/</a:t>
            </a:r>
            <a:endParaRPr lang="fr-FR" sz="1400" i="1" dirty="0"/>
          </a:p>
          <a:p>
            <a:pPr lvl="1" algn="just"/>
            <a:r>
              <a:rPr lang="fr-FR" sz="1400" dirty="0">
                <a:solidFill>
                  <a:schemeClr val="accent3"/>
                </a:solidFill>
              </a:rPr>
              <a:t>Editeur de code (léger et gratuit fournit par Microsoft)</a:t>
            </a:r>
          </a:p>
          <a:p>
            <a:pPr lvl="1" algn="just"/>
            <a:r>
              <a:rPr lang="fr-FR" sz="1400" dirty="0">
                <a:solidFill>
                  <a:schemeClr val="accent3"/>
                </a:solidFill>
              </a:rPr>
              <a:t>Disponible sur Windows / Mac / Linux</a:t>
            </a:r>
          </a:p>
          <a:p>
            <a:pPr lvl="1" algn="just"/>
            <a:r>
              <a:rPr lang="fr-FR" sz="1400" dirty="0">
                <a:solidFill>
                  <a:schemeClr val="accent3"/>
                </a:solidFill>
              </a:rPr>
              <a:t>Conçu pour le web (javascript nativement supporté),  peut être extensible à d’autres langages de programmation (</a:t>
            </a:r>
            <a:r>
              <a:rPr lang="fr-FR" sz="1400" dirty="0">
                <a:solidFill>
                  <a:srgbClr val="8E9295"/>
                </a:solidFill>
              </a:rPr>
              <a:t>Python, C/C++, C#</a:t>
            </a:r>
            <a:r>
              <a:rPr lang="fr-FR" sz="1400" dirty="0">
                <a:solidFill>
                  <a:schemeClr val="accent3"/>
                </a:solidFill>
              </a:rPr>
              <a:t>) en installant des extensions</a:t>
            </a:r>
          </a:p>
          <a:p>
            <a:pPr lvl="1" algn="just"/>
            <a:r>
              <a:rPr lang="fr-FR" sz="1400" dirty="0">
                <a:solidFill>
                  <a:schemeClr val="accent3"/>
                </a:solidFill>
              </a:rPr>
              <a:t>Possibilité d’installer de nombreuses extensions via la marketplace : </a:t>
            </a:r>
          </a:p>
          <a:p>
            <a:pPr lvl="2" algn="just"/>
            <a:r>
              <a:rPr lang="fr-FR" sz="1300" dirty="0" err="1">
                <a:solidFill>
                  <a:srgbClr val="8E9295"/>
                </a:solidFill>
              </a:rPr>
              <a:t>ESLint</a:t>
            </a:r>
            <a:r>
              <a:rPr lang="fr-FR" sz="1300" dirty="0">
                <a:solidFill>
                  <a:srgbClr val="8E9295"/>
                </a:solidFill>
              </a:rPr>
              <a:t>, Debugger for chrome, GitHub intégration, etc…</a:t>
            </a:r>
          </a:p>
          <a:p>
            <a:pPr lvl="2"/>
            <a:endParaRPr lang="fr-FR" sz="800" dirty="0">
              <a:solidFill>
                <a:schemeClr val="accent3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fr-FR" dirty="0"/>
              <a:t>Workspace</a:t>
            </a:r>
          </a:p>
          <a:p>
            <a:pPr lvl="1"/>
            <a:r>
              <a:rPr lang="fr-FR" sz="1400" dirty="0">
                <a:solidFill>
                  <a:schemeClr val="accent3"/>
                </a:solidFill>
              </a:rPr>
              <a:t>Choisir son espace de travail, ex : « </a:t>
            </a:r>
            <a:r>
              <a:rPr lang="fr-FR" sz="1400" dirty="0">
                <a:solidFill>
                  <a:srgbClr val="8E9295"/>
                </a:solidFill>
              </a:rPr>
              <a:t>C:\vscode-workspace\formation_javascript-2019</a:t>
            </a:r>
            <a:r>
              <a:rPr lang="fr-FR" sz="1400" dirty="0">
                <a:solidFill>
                  <a:schemeClr val="accent3"/>
                </a:solidFill>
              </a:rPr>
              <a:t> »</a:t>
            </a:r>
          </a:p>
          <a:p>
            <a:pPr lvl="1"/>
            <a:r>
              <a:rPr lang="fr-FR" sz="1400" dirty="0">
                <a:solidFill>
                  <a:schemeClr val="accent3"/>
                </a:solidFill>
              </a:rPr>
              <a:t>Créer un nouveau dossier « </a:t>
            </a:r>
            <a:r>
              <a:rPr lang="fr-FR" sz="1400" dirty="0" err="1">
                <a:solidFill>
                  <a:schemeClr val="accent3"/>
                </a:solidFill>
              </a:rPr>
              <a:t>openlayers</a:t>
            </a:r>
            <a:r>
              <a:rPr lang="fr-FR" sz="1400" dirty="0">
                <a:solidFill>
                  <a:schemeClr val="accent3"/>
                </a:solidFill>
              </a:rPr>
              <a:t> » qui sera la racine du site web puis créer l’arborescence suivante :</a:t>
            </a:r>
          </a:p>
        </p:txBody>
      </p:sp>
      <p:sp>
        <p:nvSpPr>
          <p:cNvPr id="70" name="Espace réservé du pied de page 6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JavaScript</a:t>
            </a:r>
          </a:p>
        </p:txBody>
      </p:sp>
      <p:sp>
        <p:nvSpPr>
          <p:cNvPr id="71" name="Espace réservé du numéro de diapositive 7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pPr/>
              <a:t>6</a:t>
            </a:fld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71784" y="385448"/>
            <a:ext cx="7952050" cy="373949"/>
          </a:xfrm>
        </p:spPr>
        <p:txBody>
          <a:bodyPr/>
          <a:lstStyle/>
          <a:p>
            <a:pPr marL="571500" indent="-571500">
              <a:buFont typeface="+mj-lt"/>
              <a:buAutoNum type="romanUcPeriod" startAt="2"/>
            </a:pPr>
            <a:r>
              <a:rPr lang="fr-FR" dirty="0"/>
              <a:t>Préparer son environnement de développement</a:t>
            </a:r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3"/>
          </p:nvPr>
        </p:nvSpPr>
        <p:spPr>
          <a:xfrm>
            <a:off x="571501" y="766481"/>
            <a:ext cx="7952334" cy="373949"/>
          </a:xfrm>
        </p:spPr>
        <p:txBody>
          <a:bodyPr/>
          <a:lstStyle/>
          <a:p>
            <a:r>
              <a:rPr lang="fr-FR" dirty="0"/>
              <a:t>Visual Studio Code</a:t>
            </a:r>
          </a:p>
        </p:txBody>
      </p:sp>
      <p:pic>
        <p:nvPicPr>
          <p:cNvPr id="1028" name="Picture 4" descr="RÃ©sultat de recherche d'images pour &quot;vs code&quot;">
            <a:extLst>
              <a:ext uri="{FF2B5EF4-FFF2-40B4-BE49-F238E27FC236}">
                <a16:creationId xmlns:a16="http://schemas.microsoft.com/office/drawing/2014/main" id="{A78EE92D-DCA7-4CB8-80D0-8EEF542201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2537" y="925085"/>
            <a:ext cx="633133" cy="630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Espace réservé de la date 3">
            <a:extLst>
              <a:ext uri="{FF2B5EF4-FFF2-40B4-BE49-F238E27FC236}">
                <a16:creationId xmlns:a16="http://schemas.microsoft.com/office/drawing/2014/main" id="{E50D09B9-5A39-4DF5-9FD3-0A376B87958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41328" y="75431"/>
            <a:ext cx="5382506" cy="86400"/>
          </a:xfrm>
        </p:spPr>
        <p:txBody>
          <a:bodyPr/>
          <a:lstStyle/>
          <a:p>
            <a:r>
              <a:rPr lang="fr-FR" dirty="0"/>
              <a:t>Master G2M P8 | 15/03/2019 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635419D6-DEBE-441C-B3EC-8C90CFAE77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5894" y="3631867"/>
            <a:ext cx="1212021" cy="1158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111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Espace réservé du contenu 15"/>
          <p:cNvSpPr>
            <a:spLocks noGrp="1"/>
          </p:cNvSpPr>
          <p:nvPr>
            <p:ph idx="1"/>
          </p:nvPr>
        </p:nvSpPr>
        <p:spPr>
          <a:xfrm>
            <a:off x="571782" y="1140430"/>
            <a:ext cx="6279393" cy="3617622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fr-FR" dirty="0"/>
              <a:t>Se rendre sur le site d’</a:t>
            </a:r>
            <a:r>
              <a:rPr lang="fr-FR" dirty="0" err="1"/>
              <a:t>OpenLayers</a:t>
            </a:r>
            <a:r>
              <a:rPr lang="fr-FR" dirty="0"/>
              <a:t> - </a:t>
            </a:r>
            <a:r>
              <a:rPr lang="fr-FR" sz="1400" i="1" dirty="0">
                <a:hlinkClick r:id="rId2"/>
              </a:rPr>
              <a:t>https://openlayers.org/</a:t>
            </a:r>
            <a:endParaRPr lang="fr-FR" sz="1400" i="1" dirty="0"/>
          </a:p>
          <a:p>
            <a:pPr lvl="1"/>
            <a:r>
              <a:rPr lang="fr-FR" sz="1300" dirty="0">
                <a:solidFill>
                  <a:schemeClr val="accent3"/>
                </a:solidFill>
              </a:rPr>
              <a:t>Go </a:t>
            </a:r>
            <a:r>
              <a:rPr lang="fr-FR" sz="1300" b="1" dirty="0" err="1">
                <a:solidFill>
                  <a:schemeClr val="accent3"/>
                </a:solidFill>
              </a:rPr>
              <a:t>QuickStart</a:t>
            </a:r>
            <a:r>
              <a:rPr lang="fr-FR" sz="1300" b="1" dirty="0">
                <a:solidFill>
                  <a:schemeClr val="accent3"/>
                </a:solidFill>
              </a:rPr>
              <a:t>!</a:t>
            </a:r>
          </a:p>
          <a:p>
            <a:pPr lvl="2"/>
            <a:r>
              <a:rPr lang="fr-FR" sz="1200" dirty="0">
                <a:solidFill>
                  <a:schemeClr val="accent3"/>
                </a:solidFill>
              </a:rPr>
              <a:t>Copier le code HTML dans votre page « index.html » - Sauvegarder ! </a:t>
            </a:r>
            <a:r>
              <a:rPr lang="fr-FR" sz="1100" b="1" dirty="0"/>
              <a:t>CTRL + S</a:t>
            </a:r>
            <a:r>
              <a:rPr lang="fr-FR" sz="1100" dirty="0"/>
              <a:t> </a:t>
            </a:r>
            <a:r>
              <a:rPr lang="fr-FR" sz="1200" dirty="0">
                <a:solidFill>
                  <a:schemeClr val="accent3"/>
                </a:solidFill>
              </a:rPr>
              <a:t>puis ouvrir la page web dans un navigateur</a:t>
            </a:r>
          </a:p>
          <a:p>
            <a:pPr lvl="2"/>
            <a:endParaRPr lang="fr-FR" sz="1200" dirty="0">
              <a:solidFill>
                <a:schemeClr val="accent3"/>
              </a:solidFill>
            </a:endParaRPr>
          </a:p>
          <a:p>
            <a:pPr lvl="2"/>
            <a:endParaRPr lang="fr-FR" sz="1200" dirty="0">
              <a:solidFill>
                <a:schemeClr val="accent3"/>
              </a:solidFill>
            </a:endParaRPr>
          </a:p>
          <a:p>
            <a:pPr lvl="2"/>
            <a:endParaRPr lang="fr-FR" sz="1200" dirty="0">
              <a:solidFill>
                <a:schemeClr val="accent3"/>
              </a:solidFill>
            </a:endParaRPr>
          </a:p>
          <a:p>
            <a:pPr lvl="2"/>
            <a:endParaRPr lang="fr-FR" sz="1200" dirty="0">
              <a:solidFill>
                <a:schemeClr val="accent3"/>
              </a:solidFill>
            </a:endParaRPr>
          </a:p>
          <a:p>
            <a:pPr lvl="2"/>
            <a:endParaRPr lang="fr-FR" sz="1200" dirty="0">
              <a:solidFill>
                <a:schemeClr val="accent3"/>
              </a:solidFill>
            </a:endParaRPr>
          </a:p>
          <a:p>
            <a:pPr lvl="2"/>
            <a:endParaRPr lang="fr-FR" sz="1200" dirty="0">
              <a:solidFill>
                <a:schemeClr val="accent3"/>
              </a:solidFill>
            </a:endParaRPr>
          </a:p>
          <a:p>
            <a:pPr marL="306792" lvl="2" indent="0">
              <a:buNone/>
            </a:pPr>
            <a:endParaRPr lang="fr-FR" sz="1200" dirty="0">
              <a:solidFill>
                <a:schemeClr val="accent3"/>
              </a:solidFill>
            </a:endParaRPr>
          </a:p>
          <a:p>
            <a:pPr lvl="1"/>
            <a:r>
              <a:rPr lang="fr-FR" sz="1300" dirty="0">
                <a:solidFill>
                  <a:schemeClr val="accent3"/>
                </a:solidFill>
              </a:rPr>
              <a:t>Parcourir l’API et l’objet </a:t>
            </a:r>
            <a:r>
              <a:rPr lang="fr-FR" sz="1300" b="1" dirty="0" err="1">
                <a:solidFill>
                  <a:schemeClr val="accent3"/>
                </a:solidFill>
              </a:rPr>
              <a:t>ol.Map</a:t>
            </a:r>
            <a:endParaRPr lang="fr-FR" sz="1300" b="1" dirty="0">
              <a:solidFill>
                <a:schemeClr val="accent3"/>
              </a:solidFill>
            </a:endParaRPr>
          </a:p>
          <a:p>
            <a:pPr lvl="2"/>
            <a:r>
              <a:rPr lang="fr-FR" sz="1200" dirty="0">
                <a:solidFill>
                  <a:schemeClr val="accent3"/>
                </a:solidFill>
                <a:hlinkClick r:id="rId3"/>
              </a:rPr>
              <a:t>https://openlayers.org/en/latest/apidoc/</a:t>
            </a:r>
            <a:endParaRPr lang="fr-FR" sz="1200" dirty="0">
              <a:solidFill>
                <a:schemeClr val="accent3"/>
              </a:solidFill>
            </a:endParaRPr>
          </a:p>
          <a:p>
            <a:pPr lvl="2"/>
            <a:endParaRPr lang="fr-FR" sz="1200" dirty="0">
              <a:solidFill>
                <a:schemeClr val="accent3"/>
              </a:solidFill>
            </a:endParaRPr>
          </a:p>
          <a:p>
            <a:pPr lvl="1"/>
            <a:r>
              <a:rPr lang="fr-FR" sz="1300" dirty="0">
                <a:solidFill>
                  <a:schemeClr val="accent3"/>
                </a:solidFill>
              </a:rPr>
              <a:t>Ajouter l’évènement </a:t>
            </a:r>
            <a:r>
              <a:rPr lang="fr-FR" sz="1300" b="1" dirty="0">
                <a:solidFill>
                  <a:schemeClr val="accent3"/>
                </a:solidFill>
              </a:rPr>
              <a:t>click</a:t>
            </a:r>
            <a:r>
              <a:rPr lang="fr-FR" sz="1300" dirty="0">
                <a:solidFill>
                  <a:schemeClr val="accent3"/>
                </a:solidFill>
              </a:rPr>
              <a:t> sur la carte</a:t>
            </a:r>
          </a:p>
          <a:p>
            <a:pPr lvl="2"/>
            <a:endParaRPr lang="fr-FR" sz="1200" dirty="0">
              <a:solidFill>
                <a:schemeClr val="accent3"/>
              </a:solidFill>
            </a:endParaRPr>
          </a:p>
        </p:txBody>
      </p:sp>
      <p:sp>
        <p:nvSpPr>
          <p:cNvPr id="70" name="Espace réservé du pied de page 6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JavaScript</a:t>
            </a:r>
          </a:p>
        </p:txBody>
      </p:sp>
      <p:sp>
        <p:nvSpPr>
          <p:cNvPr id="71" name="Espace réservé du numéro de diapositive 7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pPr/>
              <a:t>7</a:t>
            </a:fld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71784" y="385448"/>
            <a:ext cx="7952050" cy="373949"/>
          </a:xfrm>
        </p:spPr>
        <p:txBody>
          <a:bodyPr/>
          <a:lstStyle/>
          <a:p>
            <a:pPr marL="571500" indent="-571500">
              <a:buFont typeface="+mj-lt"/>
              <a:buAutoNum type="romanUcPeriod" startAt="2"/>
            </a:pPr>
            <a:r>
              <a:rPr lang="fr-FR" dirty="0"/>
              <a:t>Débuter sur </a:t>
            </a:r>
            <a:r>
              <a:rPr lang="fr-FR" dirty="0" err="1"/>
              <a:t>OpenLayers</a:t>
            </a:r>
            <a:endParaRPr lang="fr-FR" dirty="0"/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3"/>
          </p:nvPr>
        </p:nvSpPr>
        <p:spPr>
          <a:xfrm>
            <a:off x="571501" y="766481"/>
            <a:ext cx="7952334" cy="373949"/>
          </a:xfrm>
        </p:spPr>
        <p:txBody>
          <a:bodyPr/>
          <a:lstStyle/>
          <a:p>
            <a:r>
              <a:rPr lang="fr-FR" dirty="0"/>
              <a:t>Nouvelle carte </a:t>
            </a:r>
            <a:r>
              <a:rPr lang="fr-FR" b="0" i="0" dirty="0" err="1"/>
              <a:t>ol.Map</a:t>
            </a:r>
            <a:endParaRPr lang="fr-FR" b="0" i="0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CEE5AFD6-8F42-4D32-9537-7955D2A7C5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333" y="2077025"/>
            <a:ext cx="5147248" cy="1125293"/>
          </a:xfrm>
          <a:prstGeom prst="rect">
            <a:avLst/>
          </a:prstGeom>
          <a:solidFill>
            <a:srgbClr val="F5F5F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4761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Menlo"/>
              </a:rPr>
              <a:t>&lt;script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Menlo"/>
              </a:rPr>
              <a:t>type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Menlo"/>
              </a:rPr>
              <a:t>=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DD1144"/>
                </a:solidFill>
                <a:effectLst/>
                <a:latin typeface="Menlo"/>
              </a:rPr>
              <a:t>"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DD1144"/>
                </a:solidFill>
                <a:effectLst/>
                <a:latin typeface="Menlo"/>
              </a:rPr>
              <a:t>text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DD1144"/>
                </a:solidFill>
                <a:effectLst/>
                <a:latin typeface="Menlo"/>
              </a:rPr>
              <a:t>/javascript"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Menlo"/>
              </a:rPr>
              <a:t>&gt;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57B83"/>
                </a:solidFill>
                <a:effectLst/>
                <a:latin typeface="Menlo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Menlo"/>
              </a:rPr>
              <a:t>var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57B83"/>
                </a:solidFill>
                <a:effectLst/>
                <a:latin typeface="Menlo"/>
              </a:rPr>
              <a:t>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657B83"/>
                </a:solidFill>
                <a:effectLst/>
                <a:latin typeface="Menlo"/>
              </a:rPr>
              <a:t>map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57B83"/>
                </a:solidFill>
                <a:effectLst/>
                <a:latin typeface="Menlo"/>
              </a:rPr>
              <a:t> = 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Menlo"/>
              </a:rPr>
              <a:t>new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57B83"/>
                </a:solidFill>
                <a:effectLst/>
                <a:latin typeface="Menlo"/>
              </a:rPr>
              <a:t>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657B83"/>
                </a:solidFill>
                <a:effectLst/>
                <a:latin typeface="Menlo"/>
              </a:rPr>
              <a:t>ol.Map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57B83"/>
                </a:solidFill>
                <a:effectLst/>
                <a:latin typeface="Menlo"/>
              </a:rPr>
              <a:t>({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altLang="fr-FR" sz="1000" dirty="0">
                <a:solidFill>
                  <a:srgbClr val="657B83"/>
                </a:solidFill>
                <a:latin typeface="Menlo"/>
              </a:rPr>
              <a:t>  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657B83"/>
                </a:solidFill>
                <a:effectLst/>
                <a:latin typeface="Menlo"/>
              </a:rPr>
              <a:t>target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57B83"/>
                </a:solidFill>
                <a:effectLst/>
                <a:latin typeface="Menlo"/>
              </a:rPr>
              <a:t>: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DD1144"/>
                </a:solidFill>
                <a:effectLst/>
                <a:latin typeface="Menlo"/>
              </a:rPr>
              <a:t>'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DD1144"/>
                </a:solidFill>
                <a:effectLst/>
                <a:latin typeface="Menlo"/>
              </a:rPr>
              <a:t>map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DD1144"/>
                </a:solidFill>
                <a:effectLst/>
                <a:latin typeface="Menlo"/>
              </a:rPr>
              <a:t>’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57B83"/>
                </a:solidFill>
                <a:effectLst/>
                <a:latin typeface="Menlo"/>
              </a:rPr>
              <a:t>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57B83"/>
                </a:solidFill>
                <a:effectLst/>
                <a:latin typeface="Menlo"/>
              </a:rPr>
              <a:t>  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657B83"/>
                </a:solidFill>
                <a:effectLst/>
                <a:latin typeface="Menlo"/>
              </a:rPr>
              <a:t>layers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57B83"/>
                </a:solidFill>
                <a:effectLst/>
                <a:latin typeface="Menlo"/>
              </a:rPr>
              <a:t>: [ 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Menlo"/>
              </a:rPr>
              <a:t>new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57B83"/>
                </a:solidFill>
                <a:effectLst/>
                <a:latin typeface="Menlo"/>
              </a:rPr>
              <a:t>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657B83"/>
                </a:solidFill>
                <a:effectLst/>
                <a:latin typeface="Menlo"/>
              </a:rPr>
              <a:t>ol.layer.Tile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57B83"/>
                </a:solidFill>
                <a:effectLst/>
                <a:latin typeface="Menlo"/>
              </a:rPr>
              <a:t>({ source: 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Menlo"/>
              </a:rPr>
              <a:t>new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57B83"/>
                </a:solidFill>
                <a:effectLst/>
                <a:latin typeface="Menlo"/>
              </a:rPr>
              <a:t>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657B83"/>
                </a:solidFill>
                <a:effectLst/>
                <a:latin typeface="Menlo"/>
              </a:rPr>
              <a:t>ol.source.OSM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57B83"/>
                </a:solidFill>
                <a:effectLst/>
                <a:latin typeface="Menlo"/>
              </a:rPr>
              <a:t>() }) ],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57B83"/>
                </a:solidFill>
                <a:effectLst/>
                <a:latin typeface="Menlo"/>
              </a:rPr>
              <a:t>   view: 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Menlo"/>
              </a:rPr>
              <a:t>new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57B83"/>
                </a:solidFill>
                <a:effectLst/>
                <a:latin typeface="Menlo"/>
              </a:rPr>
              <a:t>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657B83"/>
                </a:solidFill>
                <a:effectLst/>
                <a:latin typeface="Menlo"/>
              </a:rPr>
              <a:t>ol.View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57B83"/>
                </a:solidFill>
                <a:effectLst/>
                <a:latin typeface="Menlo"/>
              </a:rPr>
              <a:t>({ center: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657B83"/>
                </a:solidFill>
                <a:effectLst/>
                <a:latin typeface="Menlo"/>
              </a:rPr>
              <a:t>ol.proj.fromLonLat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57B83"/>
                </a:solidFill>
                <a:effectLst/>
                <a:latin typeface="Menlo"/>
              </a:rPr>
              <a:t>([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9999"/>
                </a:solidFill>
                <a:effectLst/>
                <a:latin typeface="Menlo"/>
              </a:rPr>
              <a:t>37.41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57B83"/>
                </a:solidFill>
                <a:effectLst/>
                <a:latin typeface="Menlo"/>
              </a:rPr>
              <a:t>,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9999"/>
                </a:solidFill>
                <a:effectLst/>
                <a:latin typeface="Menlo"/>
              </a:rPr>
              <a:t>8.82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57B83"/>
                </a:solidFill>
                <a:effectLst/>
                <a:latin typeface="Menlo"/>
              </a:rPr>
              <a:t>]), zoom: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9999"/>
                </a:solidFill>
                <a:effectLst/>
                <a:latin typeface="Menlo"/>
              </a:rPr>
              <a:t>4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57B83"/>
                </a:solidFill>
                <a:effectLst/>
                <a:latin typeface="Menlo"/>
              </a:rPr>
              <a:t> })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57B83"/>
                </a:solidFill>
                <a:effectLst/>
                <a:latin typeface="Menlo"/>
              </a:rPr>
              <a:t>});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57B83"/>
                </a:solidFill>
                <a:effectLst/>
                <a:latin typeface="Menlo"/>
              </a:rPr>
              <a:t>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Menlo"/>
              </a:rPr>
              <a:t>&lt;/script&gt;</a:t>
            </a:r>
            <a:r>
              <a:rPr kumimoji="0" lang="fr-FR" altLang="fr-FR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977BB989-7AB5-44F3-99CB-C5B6033FDB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1933" y="2304572"/>
            <a:ext cx="3141440" cy="14992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Espace réservé de la date 3">
            <a:extLst>
              <a:ext uri="{FF2B5EF4-FFF2-40B4-BE49-F238E27FC236}">
                <a16:creationId xmlns:a16="http://schemas.microsoft.com/office/drawing/2014/main" id="{E50D09B9-5A39-4DF5-9FD3-0A376B87958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41328" y="75431"/>
            <a:ext cx="5382506" cy="86400"/>
          </a:xfrm>
        </p:spPr>
        <p:txBody>
          <a:bodyPr/>
          <a:lstStyle/>
          <a:p>
            <a:r>
              <a:rPr lang="fr-FR" dirty="0"/>
              <a:t>Master G2M P8 | 15/03/2019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4A41E13-5A14-48B8-8152-7EA93548BC26}"/>
              </a:ext>
            </a:extLst>
          </p:cNvPr>
          <p:cNvSpPr/>
          <p:nvPr/>
        </p:nvSpPr>
        <p:spPr>
          <a:xfrm>
            <a:off x="1137854" y="4100020"/>
            <a:ext cx="5147247" cy="276999"/>
          </a:xfrm>
          <a:prstGeom prst="rect">
            <a:avLst/>
          </a:prstGeom>
          <a:solidFill>
            <a:srgbClr val="101828"/>
          </a:solidFill>
        </p:spPr>
        <p:txBody>
          <a:bodyPr wrap="square">
            <a:spAutoFit/>
          </a:bodyPr>
          <a:lstStyle/>
          <a:p>
            <a:r>
              <a:rPr lang="fr-F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map</a:t>
            </a:r>
            <a:r>
              <a:rPr lang="fr-FR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200" dirty="0" err="1">
                <a:solidFill>
                  <a:srgbClr val="DCDCAA"/>
                </a:solidFill>
                <a:latin typeface="Consolas" panose="020B0609020204030204" pitchFamily="49" charset="0"/>
              </a:rPr>
              <a:t>on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fr-FR" sz="1200" dirty="0">
                <a:solidFill>
                  <a:srgbClr val="CE9178"/>
                </a:solidFill>
                <a:latin typeface="Consolas" panose="020B0609020204030204" pitchFamily="49" charset="0"/>
              </a:rPr>
              <a:t>'click'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  <a:r>
              <a:rPr lang="fr-FR" sz="1200" dirty="0" err="1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fr-F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event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){</a:t>
            </a:r>
            <a:r>
              <a:rPr lang="fr-FR" sz="1200" dirty="0" err="1">
                <a:solidFill>
                  <a:srgbClr val="DCDCAA"/>
                </a:solidFill>
                <a:latin typeface="Consolas" panose="020B0609020204030204" pitchFamily="49" charset="0"/>
              </a:rPr>
              <a:t>alert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fr-FR" sz="1200" dirty="0">
                <a:solidFill>
                  <a:srgbClr val="CE9178"/>
                </a:solidFill>
                <a:latin typeface="Consolas" panose="020B0609020204030204" pitchFamily="49" charset="0"/>
              </a:rPr>
              <a:t>'click'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)});</a:t>
            </a:r>
            <a:endParaRPr lang="fr-F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5122" name="Picture 2" descr="RÃ©sultat de recherche d'images pour &quot;openLayers png&quot;">
            <a:extLst>
              <a:ext uri="{FF2B5EF4-FFF2-40B4-BE49-F238E27FC236}">
                <a16:creationId xmlns:a16="http://schemas.microsoft.com/office/drawing/2014/main" id="{53B718C3-E325-4B98-AC05-2076819E17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1131" y="653379"/>
            <a:ext cx="712748" cy="712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9820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Espace réservé du contenu 15"/>
          <p:cNvSpPr>
            <a:spLocks noGrp="1"/>
          </p:cNvSpPr>
          <p:nvPr>
            <p:ph idx="1"/>
          </p:nvPr>
        </p:nvSpPr>
        <p:spPr>
          <a:xfrm>
            <a:off x="571783" y="1140430"/>
            <a:ext cx="7159674" cy="1951299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 startAt="2"/>
            </a:pPr>
            <a:r>
              <a:rPr lang="fr-FR" dirty="0"/>
              <a:t>Organiser son code</a:t>
            </a:r>
            <a:endParaRPr lang="fr-FR" sz="1200" i="1" dirty="0"/>
          </a:p>
          <a:p>
            <a:pPr lvl="1"/>
            <a:r>
              <a:rPr lang="fr-FR" sz="1300" dirty="0">
                <a:solidFill>
                  <a:schemeClr val="accent3"/>
                </a:solidFill>
              </a:rPr>
              <a:t>Déplacer le style CSS dans style.css et importer la balise </a:t>
            </a:r>
            <a:r>
              <a:rPr lang="fr-FR" sz="1300" b="1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&lt;style</a:t>
            </a:r>
            <a:r>
              <a:rPr lang="fr-FR" sz="1300" dirty="0">
                <a:solidFill>
                  <a:schemeClr val="accent3"/>
                </a:solidFill>
              </a:rPr>
              <a:t>&gt; dans index.html</a:t>
            </a:r>
          </a:p>
          <a:p>
            <a:pPr lvl="1"/>
            <a:endParaRPr lang="fr-FR" sz="1400" dirty="0">
              <a:solidFill>
                <a:schemeClr val="accent3"/>
              </a:solidFill>
            </a:endParaRPr>
          </a:p>
          <a:p>
            <a:pPr lvl="1"/>
            <a:r>
              <a:rPr lang="fr-FR" sz="1300" dirty="0">
                <a:solidFill>
                  <a:schemeClr val="accent3"/>
                </a:solidFill>
              </a:rPr>
              <a:t>Déplacer le script JS dans script.js et importer la balise </a:t>
            </a:r>
            <a:r>
              <a:rPr lang="fr-FR" sz="1300" b="1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&lt;script&gt;</a:t>
            </a:r>
            <a:r>
              <a:rPr lang="fr-FR" sz="1300" dirty="0">
                <a:solidFill>
                  <a:schemeClr val="accent3"/>
                </a:solidFill>
              </a:rPr>
              <a:t> dans index.html</a:t>
            </a:r>
          </a:p>
          <a:p>
            <a:pPr marL="153396" lvl="1" indent="0">
              <a:buNone/>
            </a:pPr>
            <a:r>
              <a:rPr lang="fr-FR" sz="1100" i="1" dirty="0">
                <a:solidFill>
                  <a:schemeClr val="bg1">
                    <a:lumMod val="50000"/>
                  </a:schemeClr>
                </a:solidFill>
              </a:rPr>
              <a:t>Vérifier que ça fonctionne toujours…</a:t>
            </a:r>
          </a:p>
          <a:p>
            <a:pPr lvl="1"/>
            <a:endParaRPr lang="fr-FR" sz="1300" dirty="0">
              <a:solidFill>
                <a:schemeClr val="accent3"/>
              </a:solidFill>
            </a:endParaRPr>
          </a:p>
          <a:p>
            <a:pPr lvl="1"/>
            <a:r>
              <a:rPr lang="fr-FR" sz="1300" dirty="0">
                <a:solidFill>
                  <a:schemeClr val="accent3"/>
                </a:solidFill>
              </a:rPr>
              <a:t>Redéfinir l’étendue initiale via la propriété </a:t>
            </a:r>
            <a:r>
              <a:rPr lang="fr-FR" sz="1200" b="1" dirty="0">
                <a:solidFill>
                  <a:schemeClr val="accent3"/>
                </a:solidFill>
              </a:rPr>
              <a:t>center</a:t>
            </a:r>
            <a:r>
              <a:rPr lang="fr-FR" sz="1300" dirty="0">
                <a:solidFill>
                  <a:schemeClr val="accent3"/>
                </a:solidFill>
              </a:rPr>
              <a:t> de l’objet </a:t>
            </a:r>
            <a:r>
              <a:rPr lang="fr-FR" sz="1200" b="1" dirty="0" err="1">
                <a:solidFill>
                  <a:schemeClr val="accent3"/>
                </a:solidFill>
              </a:rPr>
              <a:t>ol.View</a:t>
            </a:r>
            <a:r>
              <a:rPr lang="fr-FR" sz="1200" b="1" dirty="0">
                <a:solidFill>
                  <a:schemeClr val="accent3"/>
                </a:solidFill>
              </a:rPr>
              <a:t> </a:t>
            </a:r>
            <a:r>
              <a:rPr lang="fr-FR" sz="1300" dirty="0">
                <a:solidFill>
                  <a:schemeClr val="accent3"/>
                </a:solidFill>
              </a:rPr>
              <a:t>appartenant à </a:t>
            </a:r>
            <a:r>
              <a:rPr lang="fr-FR" sz="1200" b="1" dirty="0" err="1">
                <a:solidFill>
                  <a:schemeClr val="accent3"/>
                </a:solidFill>
              </a:rPr>
              <a:t>Map</a:t>
            </a:r>
            <a:endParaRPr lang="fr-FR" sz="1200" b="1" dirty="0">
              <a:solidFill>
                <a:schemeClr val="accent3"/>
              </a:solidFill>
            </a:endParaRPr>
          </a:p>
        </p:txBody>
      </p:sp>
      <p:sp>
        <p:nvSpPr>
          <p:cNvPr id="70" name="Espace réservé du pied de page 6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JavaScript</a:t>
            </a:r>
          </a:p>
        </p:txBody>
      </p:sp>
      <p:sp>
        <p:nvSpPr>
          <p:cNvPr id="71" name="Espace réservé du numéro de diapositive 7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pPr/>
              <a:t>8</a:t>
            </a:fld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>
              <a:buFont typeface="+mj-lt"/>
              <a:buAutoNum type="romanUcPeriod" startAt="2"/>
            </a:pPr>
            <a:r>
              <a:rPr lang="fr-FR" dirty="0"/>
              <a:t>Débuter sur </a:t>
            </a:r>
            <a:r>
              <a:rPr lang="fr-FR" dirty="0" err="1"/>
              <a:t>OpenLayers</a:t>
            </a:r>
            <a:endParaRPr lang="fr-FR" dirty="0"/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3"/>
          </p:nvPr>
        </p:nvSpPr>
        <p:spPr>
          <a:xfrm>
            <a:off x="571501" y="766481"/>
            <a:ext cx="7952334" cy="373949"/>
          </a:xfrm>
        </p:spPr>
        <p:txBody>
          <a:bodyPr/>
          <a:lstStyle/>
          <a:p>
            <a:r>
              <a:rPr lang="fr-FR" dirty="0"/>
              <a:t>Nouvelle carte </a:t>
            </a:r>
            <a:r>
              <a:rPr lang="fr-FR" b="0" i="0" dirty="0" err="1"/>
              <a:t>ol.Map</a:t>
            </a:r>
            <a:endParaRPr lang="fr-FR" b="0" i="0" dirty="0"/>
          </a:p>
        </p:txBody>
      </p:sp>
      <p:sp>
        <p:nvSpPr>
          <p:cNvPr id="17" name="Espace réservé de la date 3">
            <a:extLst>
              <a:ext uri="{FF2B5EF4-FFF2-40B4-BE49-F238E27FC236}">
                <a16:creationId xmlns:a16="http://schemas.microsoft.com/office/drawing/2014/main" id="{75B8DC21-260F-44FA-BCBB-3AEB396703B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41328" y="75431"/>
            <a:ext cx="5382506" cy="86400"/>
          </a:xfrm>
        </p:spPr>
        <p:txBody>
          <a:bodyPr/>
          <a:lstStyle/>
          <a:p>
            <a:r>
              <a:rPr lang="fr-FR" dirty="0"/>
              <a:t>Master G2M P8 | 15/03/2019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164736A-250A-41A6-87E0-89ABF92385DA}"/>
              </a:ext>
            </a:extLst>
          </p:cNvPr>
          <p:cNvSpPr/>
          <p:nvPr/>
        </p:nvSpPr>
        <p:spPr>
          <a:xfrm>
            <a:off x="4451897" y="3222754"/>
            <a:ext cx="4071936" cy="769441"/>
          </a:xfrm>
          <a:prstGeom prst="rect">
            <a:avLst/>
          </a:prstGeom>
          <a:solidFill>
            <a:srgbClr val="101828"/>
          </a:solidFill>
        </p:spPr>
        <p:txBody>
          <a:bodyPr wrap="square">
            <a:spAutoFit/>
          </a:bodyPr>
          <a:lstStyle/>
          <a:p>
            <a:r>
              <a:rPr lang="fr-FR" sz="1100" dirty="0">
                <a:solidFill>
                  <a:srgbClr val="9CDCFE"/>
                </a:solidFill>
                <a:latin typeface="Consolas" panose="020B0609020204030204" pitchFamily="49" charset="0"/>
              </a:rPr>
              <a:t>view:</a:t>
            </a:r>
            <a:r>
              <a:rPr lang="fr-FR" sz="1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100" dirty="0">
                <a:solidFill>
                  <a:srgbClr val="569CD6"/>
                </a:solidFill>
                <a:latin typeface="Consolas" panose="020B0609020204030204" pitchFamily="49" charset="0"/>
              </a:rPr>
              <a:t>new</a:t>
            </a:r>
            <a:r>
              <a:rPr lang="fr-FR" sz="1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100" dirty="0" err="1">
                <a:solidFill>
                  <a:srgbClr val="4EC9B0"/>
                </a:solidFill>
                <a:latin typeface="Consolas" panose="020B0609020204030204" pitchFamily="49" charset="0"/>
              </a:rPr>
              <a:t>ol</a:t>
            </a:r>
            <a:r>
              <a:rPr lang="fr-FR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100" dirty="0" err="1">
                <a:solidFill>
                  <a:srgbClr val="4EC9B0"/>
                </a:solidFill>
                <a:latin typeface="Consolas" panose="020B0609020204030204" pitchFamily="49" charset="0"/>
              </a:rPr>
              <a:t>View</a:t>
            </a:r>
            <a:r>
              <a:rPr lang="fr-FR" sz="1100" dirty="0">
                <a:solidFill>
                  <a:srgbClr val="D4D4D4"/>
                </a:solidFill>
                <a:latin typeface="Consolas" panose="020B0609020204030204" pitchFamily="49" charset="0"/>
              </a:rPr>
              <a:t>({</a:t>
            </a:r>
          </a:p>
          <a:p>
            <a:r>
              <a:rPr lang="fr-FR" sz="1100" dirty="0">
                <a:solidFill>
                  <a:srgbClr val="9CDCFE"/>
                </a:solidFill>
                <a:latin typeface="Consolas" panose="020B0609020204030204" pitchFamily="49" charset="0"/>
              </a:rPr>
              <a:t>  center:</a:t>
            </a:r>
            <a:r>
              <a:rPr lang="fr-FR" sz="1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ol</a:t>
            </a:r>
            <a:r>
              <a:rPr lang="fr-FR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proj</a:t>
            </a:r>
            <a:r>
              <a:rPr lang="fr-FR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100" dirty="0" err="1">
                <a:solidFill>
                  <a:srgbClr val="DCDCAA"/>
                </a:solidFill>
                <a:latin typeface="Consolas" panose="020B0609020204030204" pitchFamily="49" charset="0"/>
              </a:rPr>
              <a:t>fromLonLat</a:t>
            </a:r>
            <a:r>
              <a:rPr lang="fr-FR" sz="1100" dirty="0">
                <a:solidFill>
                  <a:srgbClr val="D4D4D4"/>
                </a:solidFill>
                <a:latin typeface="Consolas" panose="020B0609020204030204" pitchFamily="49" charset="0"/>
              </a:rPr>
              <a:t>([</a:t>
            </a:r>
            <a:r>
              <a:rPr lang="fr-FR" sz="1100" dirty="0">
                <a:solidFill>
                  <a:srgbClr val="B5CEA8"/>
                </a:solidFill>
                <a:latin typeface="Consolas" panose="020B0609020204030204" pitchFamily="49" charset="0"/>
              </a:rPr>
              <a:t>2.294481</a:t>
            </a:r>
            <a:r>
              <a:rPr lang="fr-FR" sz="11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  <a:r>
              <a:rPr lang="fr-FR" sz="1100" dirty="0">
                <a:solidFill>
                  <a:srgbClr val="B5CEA8"/>
                </a:solidFill>
                <a:latin typeface="Consolas" panose="020B0609020204030204" pitchFamily="49" charset="0"/>
              </a:rPr>
              <a:t>48.858370</a:t>
            </a:r>
            <a:r>
              <a:rPr lang="fr-FR" sz="1100" dirty="0">
                <a:solidFill>
                  <a:srgbClr val="D4D4D4"/>
                </a:solidFill>
                <a:latin typeface="Consolas" panose="020B0609020204030204" pitchFamily="49" charset="0"/>
              </a:rPr>
              <a:t>]),</a:t>
            </a:r>
          </a:p>
          <a:p>
            <a:r>
              <a:rPr lang="fr-FR" sz="1100" dirty="0">
                <a:solidFill>
                  <a:srgbClr val="9CDCFE"/>
                </a:solidFill>
                <a:latin typeface="Consolas" panose="020B0609020204030204" pitchFamily="49" charset="0"/>
              </a:rPr>
              <a:t>  zoom:</a:t>
            </a:r>
            <a:r>
              <a:rPr lang="fr-FR" sz="1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100" dirty="0">
                <a:solidFill>
                  <a:srgbClr val="B5CEA8"/>
                </a:solidFill>
                <a:latin typeface="Consolas" panose="020B0609020204030204" pitchFamily="49" charset="0"/>
              </a:rPr>
              <a:t>6</a:t>
            </a:r>
            <a:endParaRPr lang="fr-F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1100" dirty="0">
                <a:solidFill>
                  <a:srgbClr val="D4D4D4"/>
                </a:solidFill>
                <a:latin typeface="Consolas" panose="020B0609020204030204" pitchFamily="49" charset="0"/>
              </a:rPr>
              <a:t>})</a:t>
            </a:r>
            <a:endParaRPr lang="fr-FR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840C3C4-3D76-4126-A4D7-9D8941D32907}"/>
              </a:ext>
            </a:extLst>
          </p:cNvPr>
          <p:cNvSpPr/>
          <p:nvPr/>
        </p:nvSpPr>
        <p:spPr>
          <a:xfrm>
            <a:off x="4572000" y="1581257"/>
            <a:ext cx="4071937" cy="230832"/>
          </a:xfrm>
          <a:prstGeom prst="rect">
            <a:avLst/>
          </a:prstGeom>
          <a:solidFill>
            <a:srgbClr val="101828"/>
          </a:solidFill>
        </p:spPr>
        <p:txBody>
          <a:bodyPr wrap="square">
            <a:spAutoFit/>
          </a:bodyPr>
          <a:lstStyle/>
          <a:p>
            <a:r>
              <a:rPr lang="fr-FR" sz="9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fr-FR" sz="900" dirty="0" err="1">
                <a:solidFill>
                  <a:srgbClr val="569CD6"/>
                </a:solidFill>
                <a:latin typeface="Consolas" panose="020B0609020204030204" pitchFamily="49" charset="0"/>
              </a:rPr>
              <a:t>link</a:t>
            </a:r>
            <a:r>
              <a:rPr lang="fr-FR" sz="9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900" dirty="0">
                <a:solidFill>
                  <a:srgbClr val="9CDCFE"/>
                </a:solidFill>
                <a:latin typeface="Consolas" panose="020B0609020204030204" pitchFamily="49" charset="0"/>
              </a:rPr>
              <a:t>rel</a:t>
            </a:r>
            <a:r>
              <a:rPr lang="fr-FR" sz="9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fr-FR" sz="9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fr-FR" sz="900" dirty="0" err="1">
                <a:solidFill>
                  <a:srgbClr val="CE9178"/>
                </a:solidFill>
                <a:latin typeface="Consolas" panose="020B0609020204030204" pitchFamily="49" charset="0"/>
              </a:rPr>
              <a:t>stylesheet</a:t>
            </a:r>
            <a:r>
              <a:rPr lang="fr-FR" sz="9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fr-FR" sz="9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900" dirty="0">
                <a:solidFill>
                  <a:srgbClr val="9CDCFE"/>
                </a:solidFill>
                <a:latin typeface="Consolas" panose="020B0609020204030204" pitchFamily="49" charset="0"/>
              </a:rPr>
              <a:t>href</a:t>
            </a:r>
            <a:r>
              <a:rPr lang="fr-FR" sz="9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fr-FR" sz="9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fr-FR" sz="900" dirty="0" err="1">
                <a:solidFill>
                  <a:srgbClr val="CE9178"/>
                </a:solidFill>
                <a:latin typeface="Consolas" panose="020B0609020204030204" pitchFamily="49" charset="0"/>
              </a:rPr>
              <a:t>css</a:t>
            </a:r>
            <a:r>
              <a:rPr lang="fr-FR" sz="900" dirty="0">
                <a:solidFill>
                  <a:srgbClr val="CE9178"/>
                </a:solidFill>
                <a:latin typeface="Consolas" panose="020B0609020204030204" pitchFamily="49" charset="0"/>
              </a:rPr>
              <a:t>/style.css"</a:t>
            </a:r>
            <a:r>
              <a:rPr lang="fr-FR" sz="9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900" dirty="0">
                <a:solidFill>
                  <a:srgbClr val="9CDCFE"/>
                </a:solidFill>
                <a:latin typeface="Consolas" panose="020B0609020204030204" pitchFamily="49" charset="0"/>
              </a:rPr>
              <a:t>type</a:t>
            </a:r>
            <a:r>
              <a:rPr lang="fr-FR" sz="9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fr-FR" sz="9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fr-FR" sz="900" dirty="0" err="1">
                <a:solidFill>
                  <a:srgbClr val="CE9178"/>
                </a:solidFill>
                <a:latin typeface="Consolas" panose="020B0609020204030204" pitchFamily="49" charset="0"/>
              </a:rPr>
              <a:t>text</a:t>
            </a:r>
            <a:r>
              <a:rPr lang="fr-FR" sz="900" dirty="0">
                <a:solidFill>
                  <a:srgbClr val="CE9178"/>
                </a:solidFill>
                <a:latin typeface="Consolas" panose="020B0609020204030204" pitchFamily="49" charset="0"/>
              </a:rPr>
              <a:t>/</a:t>
            </a:r>
            <a:r>
              <a:rPr lang="fr-FR" sz="900" dirty="0" err="1">
                <a:solidFill>
                  <a:srgbClr val="CE9178"/>
                </a:solidFill>
                <a:latin typeface="Consolas" panose="020B0609020204030204" pitchFamily="49" charset="0"/>
              </a:rPr>
              <a:t>css</a:t>
            </a:r>
            <a:r>
              <a:rPr lang="fr-FR" sz="9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fr-FR" sz="9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fr-FR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5E1CBE6-0478-429D-9FDF-0EC2B13D5CB0}"/>
              </a:ext>
            </a:extLst>
          </p:cNvPr>
          <p:cNvSpPr/>
          <p:nvPr/>
        </p:nvSpPr>
        <p:spPr>
          <a:xfrm>
            <a:off x="4572000" y="2058656"/>
            <a:ext cx="4071936" cy="230832"/>
          </a:xfrm>
          <a:prstGeom prst="rect">
            <a:avLst/>
          </a:prstGeom>
          <a:solidFill>
            <a:srgbClr val="101828"/>
          </a:solidFill>
        </p:spPr>
        <p:txBody>
          <a:bodyPr wrap="square">
            <a:spAutoFit/>
          </a:bodyPr>
          <a:lstStyle/>
          <a:p>
            <a:r>
              <a:rPr lang="fr-FR" sz="9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fr-FR" sz="900" dirty="0">
                <a:solidFill>
                  <a:srgbClr val="569CD6"/>
                </a:solidFill>
                <a:latin typeface="Consolas" panose="020B0609020204030204" pitchFamily="49" charset="0"/>
              </a:rPr>
              <a:t>script</a:t>
            </a:r>
            <a:r>
              <a:rPr lang="fr-FR" sz="9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900" dirty="0">
                <a:solidFill>
                  <a:srgbClr val="9CDCFE"/>
                </a:solidFill>
                <a:latin typeface="Consolas" panose="020B0609020204030204" pitchFamily="49" charset="0"/>
              </a:rPr>
              <a:t>src</a:t>
            </a:r>
            <a:r>
              <a:rPr lang="fr-FR" sz="9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fr-FR" sz="9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fr-FR" sz="900" dirty="0" err="1">
                <a:solidFill>
                  <a:srgbClr val="CE9178"/>
                </a:solidFill>
                <a:latin typeface="Consolas" panose="020B0609020204030204" pitchFamily="49" charset="0"/>
              </a:rPr>
              <a:t>js</a:t>
            </a:r>
            <a:r>
              <a:rPr lang="fr-FR" sz="900" dirty="0">
                <a:solidFill>
                  <a:srgbClr val="CE9178"/>
                </a:solidFill>
                <a:latin typeface="Consolas" panose="020B0609020204030204" pitchFamily="49" charset="0"/>
              </a:rPr>
              <a:t>/script.js"</a:t>
            </a:r>
            <a:r>
              <a:rPr lang="fr-FR" sz="9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900" dirty="0">
                <a:solidFill>
                  <a:srgbClr val="9CDCFE"/>
                </a:solidFill>
                <a:latin typeface="Consolas" panose="020B0609020204030204" pitchFamily="49" charset="0"/>
              </a:rPr>
              <a:t>type</a:t>
            </a:r>
            <a:r>
              <a:rPr lang="fr-FR" sz="9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fr-FR" sz="9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fr-FR" sz="900" dirty="0" err="1">
                <a:solidFill>
                  <a:srgbClr val="CE9178"/>
                </a:solidFill>
                <a:latin typeface="Consolas" panose="020B0609020204030204" pitchFamily="49" charset="0"/>
              </a:rPr>
              <a:t>text</a:t>
            </a:r>
            <a:r>
              <a:rPr lang="fr-FR" sz="900" dirty="0">
                <a:solidFill>
                  <a:srgbClr val="CE9178"/>
                </a:solidFill>
                <a:latin typeface="Consolas" panose="020B0609020204030204" pitchFamily="49" charset="0"/>
              </a:rPr>
              <a:t>/javascript"</a:t>
            </a:r>
            <a:r>
              <a:rPr lang="fr-FR" sz="9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fr-FR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373C830C-C662-42BD-BCA7-0C0BCACA5C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427" y="2793175"/>
            <a:ext cx="3565193" cy="18380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47296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Espace réservé du contenu 15"/>
          <p:cNvSpPr>
            <a:spLocks noGrp="1"/>
          </p:cNvSpPr>
          <p:nvPr>
            <p:ph idx="1"/>
          </p:nvPr>
        </p:nvSpPr>
        <p:spPr>
          <a:xfrm>
            <a:off x="571783" y="1140431"/>
            <a:ext cx="6729130" cy="1625982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 startAt="3"/>
            </a:pPr>
            <a:r>
              <a:rPr lang="fr-FR" dirty="0"/>
              <a:t>Commenter son code !</a:t>
            </a:r>
            <a:endParaRPr lang="fr-FR" sz="1200" i="1" dirty="0"/>
          </a:p>
          <a:p>
            <a:pPr lvl="1"/>
            <a:r>
              <a:rPr lang="fr-FR" sz="1300" dirty="0">
                <a:solidFill>
                  <a:schemeClr val="accent3"/>
                </a:solidFill>
              </a:rPr>
              <a:t>La déclaration </a:t>
            </a:r>
            <a:r>
              <a:rPr lang="fr-FR" sz="1300" b="1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const</a:t>
            </a:r>
            <a:r>
              <a:rPr lang="fr-FR" sz="1300" dirty="0">
                <a:solidFill>
                  <a:schemeClr val="accent3"/>
                </a:solidFill>
              </a:rPr>
              <a:t> indique une constante dont la valeur ne peut pas être modifiée par des réaffectations ultérieures </a:t>
            </a:r>
          </a:p>
          <a:p>
            <a:pPr marL="153396" lvl="1" indent="0">
              <a:buNone/>
            </a:pPr>
            <a:endParaRPr lang="fr-FR" sz="13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0" name="Espace réservé du pied de page 6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JavaScript</a:t>
            </a:r>
          </a:p>
        </p:txBody>
      </p:sp>
      <p:sp>
        <p:nvSpPr>
          <p:cNvPr id="71" name="Espace réservé du numéro de diapositive 7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pPr/>
              <a:t>9</a:t>
            </a:fld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>
              <a:buFont typeface="+mj-lt"/>
              <a:buAutoNum type="romanUcPeriod" startAt="2"/>
            </a:pPr>
            <a:r>
              <a:rPr lang="fr-FR" dirty="0"/>
              <a:t>Débuter sur </a:t>
            </a:r>
            <a:r>
              <a:rPr lang="fr-FR" dirty="0" err="1"/>
              <a:t>OpenLayers</a:t>
            </a:r>
            <a:endParaRPr lang="fr-FR" dirty="0"/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3"/>
          </p:nvPr>
        </p:nvSpPr>
        <p:spPr>
          <a:xfrm>
            <a:off x="571501" y="766481"/>
            <a:ext cx="7952334" cy="373949"/>
          </a:xfrm>
        </p:spPr>
        <p:txBody>
          <a:bodyPr/>
          <a:lstStyle/>
          <a:p>
            <a:r>
              <a:rPr lang="fr-FR" dirty="0"/>
              <a:t>Nouvelle carte </a:t>
            </a:r>
            <a:r>
              <a:rPr lang="fr-FR" b="0" i="0" dirty="0" err="1"/>
              <a:t>ol.Map</a:t>
            </a:r>
            <a:endParaRPr lang="fr-FR" b="0" i="0" dirty="0"/>
          </a:p>
        </p:txBody>
      </p:sp>
      <p:sp>
        <p:nvSpPr>
          <p:cNvPr id="17" name="Espace réservé de la date 3">
            <a:extLst>
              <a:ext uri="{FF2B5EF4-FFF2-40B4-BE49-F238E27FC236}">
                <a16:creationId xmlns:a16="http://schemas.microsoft.com/office/drawing/2014/main" id="{75B8DC21-260F-44FA-BCBB-3AEB396703B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41328" y="75431"/>
            <a:ext cx="5382506" cy="86400"/>
          </a:xfrm>
        </p:spPr>
        <p:txBody>
          <a:bodyPr/>
          <a:lstStyle/>
          <a:p>
            <a:r>
              <a:rPr lang="fr-FR" dirty="0"/>
              <a:t>Master G2M P8 | 15/03/2019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C93AE5A-0CBD-497C-B4E6-88549329A0E7}"/>
              </a:ext>
            </a:extLst>
          </p:cNvPr>
          <p:cNvSpPr/>
          <p:nvPr/>
        </p:nvSpPr>
        <p:spPr>
          <a:xfrm>
            <a:off x="878858" y="1804839"/>
            <a:ext cx="6729130" cy="2677656"/>
          </a:xfrm>
          <a:prstGeom prst="rect">
            <a:avLst/>
          </a:prstGeom>
          <a:solidFill>
            <a:srgbClr val="101828"/>
          </a:solidFill>
        </p:spPr>
        <p:txBody>
          <a:bodyPr wrap="square">
            <a:spAutoFit/>
          </a:bodyPr>
          <a:lstStyle/>
          <a:p>
            <a:r>
              <a:rPr lang="fr-FR" sz="1200" dirty="0">
                <a:solidFill>
                  <a:srgbClr val="6A9955"/>
                </a:solidFill>
                <a:latin typeface="Consolas" panose="020B0609020204030204" pitchFamily="49" charset="0"/>
              </a:rPr>
              <a:t>// Raster </a:t>
            </a:r>
            <a:r>
              <a:rPr lang="fr-FR" sz="1200" dirty="0" err="1">
                <a:solidFill>
                  <a:srgbClr val="6A9955"/>
                </a:solidFill>
                <a:latin typeface="Consolas" panose="020B0609020204030204" pitchFamily="49" charset="0"/>
              </a:rPr>
              <a:t>OpenStreetMap</a:t>
            </a:r>
            <a:endParaRPr lang="fr-FR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1200" dirty="0">
                <a:solidFill>
                  <a:srgbClr val="569CD6"/>
                </a:solidFill>
                <a:latin typeface="Consolas" panose="020B0609020204030204" pitchFamily="49" charset="0"/>
              </a:rPr>
              <a:t>var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osm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fr-FR" sz="1200" dirty="0">
                <a:solidFill>
                  <a:srgbClr val="569CD6"/>
                </a:solidFill>
                <a:latin typeface="Consolas" panose="020B0609020204030204" pitchFamily="49" charset="0"/>
              </a:rPr>
              <a:t>new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200" dirty="0" err="1">
                <a:solidFill>
                  <a:srgbClr val="4EC9B0"/>
                </a:solidFill>
                <a:latin typeface="Consolas" panose="020B0609020204030204" pitchFamily="49" charset="0"/>
              </a:rPr>
              <a:t>ol</a:t>
            </a:r>
            <a:r>
              <a:rPr lang="fr-FR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200" dirty="0" err="1">
                <a:solidFill>
                  <a:srgbClr val="4EC9B0"/>
                </a:solidFill>
                <a:latin typeface="Consolas" panose="020B0609020204030204" pitchFamily="49" charset="0"/>
              </a:rPr>
              <a:t>layer</a:t>
            </a:r>
            <a:r>
              <a:rPr lang="fr-FR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200" dirty="0" err="1">
                <a:solidFill>
                  <a:srgbClr val="4EC9B0"/>
                </a:solidFill>
                <a:latin typeface="Consolas" panose="020B0609020204030204" pitchFamily="49" charset="0"/>
              </a:rPr>
              <a:t>Tile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({</a:t>
            </a:r>
          </a:p>
          <a:p>
            <a:r>
              <a:rPr lang="fr-FR" sz="1200" dirty="0">
                <a:solidFill>
                  <a:srgbClr val="9CDCFE"/>
                </a:solidFill>
                <a:latin typeface="Consolas" panose="020B0609020204030204" pitchFamily="49" charset="0"/>
              </a:rPr>
              <a:t>   source: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200" dirty="0">
                <a:solidFill>
                  <a:srgbClr val="569CD6"/>
                </a:solidFill>
                <a:latin typeface="Consolas" panose="020B0609020204030204" pitchFamily="49" charset="0"/>
              </a:rPr>
              <a:t>new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200" dirty="0" err="1">
                <a:solidFill>
                  <a:srgbClr val="4EC9B0"/>
                </a:solidFill>
                <a:latin typeface="Consolas" panose="020B0609020204030204" pitchFamily="49" charset="0"/>
              </a:rPr>
              <a:t>ol</a:t>
            </a:r>
            <a:r>
              <a:rPr lang="fr-FR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200" dirty="0" err="1">
                <a:solidFill>
                  <a:srgbClr val="4EC9B0"/>
                </a:solidFill>
                <a:latin typeface="Consolas" panose="020B0609020204030204" pitchFamily="49" charset="0"/>
              </a:rPr>
              <a:t>source</a:t>
            </a:r>
            <a:r>
              <a:rPr lang="fr-FR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200" dirty="0" err="1">
                <a:solidFill>
                  <a:srgbClr val="4EC9B0"/>
                </a:solidFill>
                <a:latin typeface="Consolas" panose="020B0609020204030204" pitchFamily="49" charset="0"/>
              </a:rPr>
              <a:t>OSM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});</a:t>
            </a:r>
          </a:p>
          <a:p>
            <a:b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fr-FR" sz="1200" dirty="0">
                <a:solidFill>
                  <a:srgbClr val="6A9955"/>
                </a:solidFill>
                <a:latin typeface="Consolas" panose="020B0609020204030204" pitchFamily="49" charset="0"/>
              </a:rPr>
              <a:t>// </a:t>
            </a:r>
            <a:r>
              <a:rPr lang="fr-FR" sz="1200" dirty="0" err="1">
                <a:solidFill>
                  <a:srgbClr val="6A9955"/>
                </a:solidFill>
                <a:latin typeface="Consolas" panose="020B0609020204030204" pitchFamily="49" charset="0"/>
              </a:rPr>
              <a:t>Map</a:t>
            </a:r>
            <a:r>
              <a:rPr lang="fr-FR" sz="1200" dirty="0">
                <a:solidFill>
                  <a:srgbClr val="6A9955"/>
                </a:solidFill>
                <a:latin typeface="Consolas" panose="020B0609020204030204" pitchFamily="49" charset="0"/>
              </a:rPr>
              <a:t> </a:t>
            </a:r>
            <a:r>
              <a:rPr lang="fr-FR" sz="1200" dirty="0" err="1">
                <a:solidFill>
                  <a:srgbClr val="6A9955"/>
                </a:solidFill>
                <a:latin typeface="Consolas" panose="020B0609020204030204" pitchFamily="49" charset="0"/>
              </a:rPr>
              <a:t>OpenLayers</a:t>
            </a:r>
            <a:endParaRPr lang="fr-FR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1200" dirty="0" err="1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map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fr-FR" sz="1200" dirty="0">
                <a:solidFill>
                  <a:srgbClr val="569CD6"/>
                </a:solidFill>
                <a:latin typeface="Consolas" panose="020B0609020204030204" pitchFamily="49" charset="0"/>
              </a:rPr>
              <a:t>new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200" dirty="0" err="1">
                <a:solidFill>
                  <a:srgbClr val="4EC9B0"/>
                </a:solidFill>
                <a:latin typeface="Consolas" panose="020B0609020204030204" pitchFamily="49" charset="0"/>
              </a:rPr>
              <a:t>ol</a:t>
            </a:r>
            <a:r>
              <a:rPr lang="fr-FR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200" dirty="0" err="1">
                <a:solidFill>
                  <a:srgbClr val="4EC9B0"/>
                </a:solidFill>
                <a:latin typeface="Consolas" panose="020B0609020204030204" pitchFamily="49" charset="0"/>
              </a:rPr>
              <a:t>Map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({</a:t>
            </a:r>
          </a:p>
          <a:p>
            <a:r>
              <a:rPr lang="fr-FR" sz="1200" dirty="0">
                <a:solidFill>
                  <a:srgbClr val="9CDCFE"/>
                </a:solidFill>
                <a:latin typeface="Consolas" panose="020B0609020204030204" pitchFamily="49" charset="0"/>
              </a:rPr>
              <a:t>   </a:t>
            </a:r>
            <a:r>
              <a:rPr lang="fr-F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target</a:t>
            </a:r>
            <a:r>
              <a:rPr lang="fr-FR" sz="12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2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fr-FR" sz="1200" dirty="0" err="1">
                <a:solidFill>
                  <a:srgbClr val="CE9178"/>
                </a:solidFill>
                <a:latin typeface="Consolas" panose="020B0609020204030204" pitchFamily="49" charset="0"/>
              </a:rPr>
              <a:t>map</a:t>
            </a:r>
            <a:r>
              <a:rPr lang="fr-FR" sz="12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fr-FR" sz="1200" dirty="0">
                <a:solidFill>
                  <a:srgbClr val="6A9955"/>
                </a:solidFill>
                <a:latin typeface="Consolas" panose="020B0609020204030204" pitchFamily="49" charset="0"/>
              </a:rPr>
              <a:t>// nom de la &lt;div&gt; HTML</a:t>
            </a:r>
            <a:endParaRPr lang="fr-FR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1200" dirty="0">
                <a:solidFill>
                  <a:srgbClr val="9CDCFE"/>
                </a:solidFill>
                <a:latin typeface="Consolas" panose="020B0609020204030204" pitchFamily="49" charset="0"/>
              </a:rPr>
              <a:t>   </a:t>
            </a:r>
            <a:r>
              <a:rPr lang="fr-F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layers</a:t>
            </a:r>
            <a:r>
              <a:rPr lang="fr-FR" sz="12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 [</a:t>
            </a:r>
            <a:r>
              <a:rPr lang="fr-F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osm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], </a:t>
            </a:r>
            <a:r>
              <a:rPr lang="fr-FR" sz="1200" dirty="0">
                <a:solidFill>
                  <a:srgbClr val="6A9955"/>
                </a:solidFill>
                <a:latin typeface="Consolas" panose="020B0609020204030204" pitchFamily="49" charset="0"/>
              </a:rPr>
              <a:t>// Couches de la carte</a:t>
            </a:r>
            <a:endParaRPr lang="fr-FR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1200" dirty="0">
                <a:solidFill>
                  <a:srgbClr val="9CDCFE"/>
                </a:solidFill>
                <a:latin typeface="Consolas" panose="020B0609020204030204" pitchFamily="49" charset="0"/>
              </a:rPr>
              <a:t>   view: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200" dirty="0">
                <a:solidFill>
                  <a:srgbClr val="569CD6"/>
                </a:solidFill>
                <a:latin typeface="Consolas" panose="020B0609020204030204" pitchFamily="49" charset="0"/>
              </a:rPr>
              <a:t>new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200" dirty="0" err="1">
                <a:solidFill>
                  <a:srgbClr val="4EC9B0"/>
                </a:solidFill>
                <a:latin typeface="Consolas" panose="020B0609020204030204" pitchFamily="49" charset="0"/>
              </a:rPr>
              <a:t>ol</a:t>
            </a:r>
            <a:r>
              <a:rPr lang="fr-FR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200" dirty="0" err="1">
                <a:solidFill>
                  <a:srgbClr val="4EC9B0"/>
                </a:solidFill>
                <a:latin typeface="Consolas" panose="020B0609020204030204" pitchFamily="49" charset="0"/>
              </a:rPr>
              <a:t>View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({ </a:t>
            </a:r>
            <a:r>
              <a:rPr lang="fr-FR" sz="1200" dirty="0">
                <a:solidFill>
                  <a:srgbClr val="6A9955"/>
                </a:solidFill>
                <a:latin typeface="Consolas" panose="020B0609020204030204" pitchFamily="49" charset="0"/>
              </a:rPr>
              <a:t>// Vue initiale</a:t>
            </a:r>
            <a:endParaRPr lang="fr-FR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1200" dirty="0">
                <a:solidFill>
                  <a:srgbClr val="9CDCFE"/>
                </a:solidFill>
                <a:latin typeface="Consolas" panose="020B0609020204030204" pitchFamily="49" charset="0"/>
              </a:rPr>
              <a:t>      center: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ol</a:t>
            </a:r>
            <a:r>
              <a:rPr lang="fr-FR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proj</a:t>
            </a:r>
            <a:r>
              <a:rPr lang="fr-FR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200" dirty="0" err="1">
                <a:solidFill>
                  <a:srgbClr val="DCDCAA"/>
                </a:solidFill>
                <a:latin typeface="Consolas" panose="020B0609020204030204" pitchFamily="49" charset="0"/>
              </a:rPr>
              <a:t>fromLonLat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([</a:t>
            </a:r>
            <a:r>
              <a:rPr lang="fr-FR" sz="1200" dirty="0">
                <a:solidFill>
                  <a:srgbClr val="B5CEA8"/>
                </a:solidFill>
                <a:latin typeface="Consolas" panose="020B0609020204030204" pitchFamily="49" charset="0"/>
              </a:rPr>
              <a:t>2.294481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fr-FR" sz="1200" dirty="0">
                <a:solidFill>
                  <a:srgbClr val="B5CEA8"/>
                </a:solidFill>
                <a:latin typeface="Consolas" panose="020B0609020204030204" pitchFamily="49" charset="0"/>
              </a:rPr>
              <a:t>48.858370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]), </a:t>
            </a:r>
            <a:r>
              <a:rPr lang="fr-FR" sz="1200" dirty="0">
                <a:solidFill>
                  <a:srgbClr val="6A9955"/>
                </a:solidFill>
                <a:latin typeface="Consolas" panose="020B0609020204030204" pitchFamily="49" charset="0"/>
              </a:rPr>
              <a:t>// Paris WGS84</a:t>
            </a:r>
            <a:endParaRPr lang="fr-FR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1200" dirty="0">
                <a:solidFill>
                  <a:srgbClr val="9CDCFE"/>
                </a:solidFill>
                <a:latin typeface="Consolas" panose="020B0609020204030204" pitchFamily="49" charset="0"/>
              </a:rPr>
              <a:t>      zoom: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200" dirty="0">
                <a:solidFill>
                  <a:srgbClr val="B5CEA8"/>
                </a:solidFill>
                <a:latin typeface="Consolas" panose="020B0609020204030204" pitchFamily="49" charset="0"/>
              </a:rPr>
              <a:t>6</a:t>
            </a:r>
            <a:endParaRPr lang="fr-FR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   })</a:t>
            </a:r>
          </a:p>
          <a:p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});</a:t>
            </a:r>
            <a:endParaRPr lang="fr-F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9723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hème Office">
  <a:themeElements>
    <a:clrScheme name="Personnalisé 1">
      <a:dk1>
        <a:srgbClr val="303F48"/>
      </a:dk1>
      <a:lt1>
        <a:srgbClr val="FFFFFF"/>
      </a:lt1>
      <a:dk2>
        <a:srgbClr val="242424"/>
      </a:dk2>
      <a:lt2>
        <a:srgbClr val="5C5C5C"/>
      </a:lt2>
      <a:accent1>
        <a:srgbClr val="F57100"/>
      </a:accent1>
      <a:accent2>
        <a:srgbClr val="FFB04C"/>
      </a:accent2>
      <a:accent3>
        <a:srgbClr val="579696"/>
      </a:accent3>
      <a:accent4>
        <a:srgbClr val="303F48"/>
      </a:accent4>
      <a:accent5>
        <a:srgbClr val="C00000"/>
      </a:accent5>
      <a:accent6>
        <a:srgbClr val="FF5800"/>
      </a:accent6>
      <a:hlink>
        <a:srgbClr val="00ACED"/>
      </a:hlink>
      <a:folHlink>
        <a:srgbClr val="FFB04C"/>
      </a:folHlink>
    </a:clrScheme>
    <a:fontScheme name="Thème 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fi_Masque_Powerpoint_2017__[16-9].pptx" id="{EF8247F0-BCC4-4A45-8A4B-EC798F2EF996}" vid="{F8FE49EA-2BE2-459E-9E72-3D78399E0D3C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15144fad3be442bbc7e2b0f26e59a5e xmlns="7182cb77-b31f-4111-831b-cda4b6a47247">
      <Terms xmlns="http://schemas.microsoft.com/office/infopath/2007/PartnerControls"/>
    </p15144fad3be442bbc7e2b0f26e59a5e>
    <VosOutils xmlns="ebc35acc-9dc8-4c00-9c3c-14ac5e4abd61">Web Brand Center</VosOutils>
    <Présentations_x0020_standards xmlns="ebc35acc-9dc8-4c00-9c3c-14ac5e4abd61">Modèle Excel, Powerpoint, Word</Présentations_x0020_standards>
    <TaxCatchAll xmlns="7182cb77-b31f-4111-831b-cda4b6a47247"/>
    <Affiches xmlns="ebc35acc-9dc8-4c00-9c3c-14ac5e4abd61">Modèle Powerpoint</Affiches>
    <SharedWithUsers xmlns="7182cb77-b31f-4111-831b-cda4b6a47247">
      <UserInfo>
        <DisplayName>Lamharfi Saadia</DisplayName>
        <AccountId>20891</AccountId>
        <AccountType/>
      </UserInfo>
      <UserInfo>
        <DisplayName>Pappalardo Pierre-Charles</DisplayName>
        <AccountId>11438</AccountId>
        <AccountType/>
      </UserInfo>
      <UserInfo>
        <DisplayName>Gimet Pascale [CRM]</DisplayName>
        <AccountId>12810</AccountId>
        <AccountType/>
      </UserInfo>
      <UserInfo>
        <DisplayName>Aubriet Laetitia</DisplayName>
        <AccountId>20946</AccountId>
        <AccountType/>
      </UserInfo>
      <UserInfo>
        <DisplayName>Vincent Alexandre</DisplayName>
        <AccountId>22559</AccountId>
        <AccountType/>
      </UserInfo>
      <UserInfo>
        <DisplayName>Gaudy Jean-Francois</DisplayName>
        <AccountId>19</AccountId>
        <AccountType/>
      </UserInfo>
      <UserInfo>
        <DisplayName>Sacquet Alain</DisplayName>
        <AccountId>20547</AccountId>
        <AccountType/>
      </UserInfo>
      <UserInfo>
        <DisplayName>Lemee Beatrice</DisplayName>
        <AccountId>12503</AccountId>
        <AccountType/>
      </UserInfo>
    </SharedWithUsers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750F704148EE047A722409C53FDC4A2" ma:contentTypeVersion="14" ma:contentTypeDescription="Crée un document." ma:contentTypeScope="" ma:versionID="34b10580d9175a93a89251afe1447736">
  <xsd:schema xmlns:xsd="http://www.w3.org/2001/XMLSchema" xmlns:xs="http://www.w3.org/2001/XMLSchema" xmlns:p="http://schemas.microsoft.com/office/2006/metadata/properties" xmlns:ns2="7182cb77-b31f-4111-831b-cda4b6a47247" xmlns:ns3="ebc35acc-9dc8-4c00-9c3c-14ac5e4abd61" xmlns:ns4="b2bbfd32-0178-4a01-9cde-0fcf75e00801" targetNamespace="http://schemas.microsoft.com/office/2006/metadata/properties" ma:root="true" ma:fieldsID="869de3a9008dae4ade37f525f3802f78" ns2:_="" ns3:_="" ns4:_="">
    <xsd:import namespace="7182cb77-b31f-4111-831b-cda4b6a47247"/>
    <xsd:import namespace="ebc35acc-9dc8-4c00-9c3c-14ac5e4abd61"/>
    <xsd:import namespace="b2bbfd32-0178-4a01-9cde-0fcf75e00801"/>
    <xsd:element name="properties">
      <xsd:complexType>
        <xsd:sequence>
          <xsd:element name="documentManagement">
            <xsd:complexType>
              <xsd:all>
                <xsd:element ref="ns2:TaxCatchAll" minOccurs="0"/>
                <xsd:element ref="ns2:TaxCatchAllLabel" minOccurs="0"/>
                <xsd:element ref="ns2:p15144fad3be442bbc7e2b0f26e59a5e" minOccurs="0"/>
                <xsd:element ref="ns3:VosOutils" minOccurs="0"/>
                <xsd:element ref="ns3:Présentations_x0020_standards" minOccurs="0"/>
                <xsd:element ref="ns3:Affiches" minOccurs="0"/>
                <xsd:element ref="ns2:SharedWithUsers" minOccurs="0"/>
                <xsd:element ref="ns2:SharedWithDetails" minOccurs="0"/>
                <xsd:element ref="ns2:LastSharedByUser" minOccurs="0"/>
                <xsd:element ref="ns2:LastSharedByTime" minOccurs="0"/>
                <xsd:element ref="ns4:MediaServiceMetadata" minOccurs="0"/>
                <xsd:element ref="ns4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82cb77-b31f-4111-831b-cda4b6a47247" elementFormDefault="qualified">
    <xsd:import namespace="http://schemas.microsoft.com/office/2006/documentManagement/types"/>
    <xsd:import namespace="http://schemas.microsoft.com/office/infopath/2007/PartnerControls"/>
    <xsd:element name="TaxCatchAll" ma:index="8" nillable="true" ma:displayName="Taxonomy Catch All Column" ma:hidden="true" ma:list="{6325be42-2b87-43b4-8243-2da46f83bed7}" ma:internalName="TaxCatchAll" ma:showField="CatchAllData" ma:web="7182cb77-b31f-4111-831b-cda4b6a4724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9" nillable="true" ma:displayName="Taxonomy Catch All Column1" ma:hidden="true" ma:list="{6325be42-2b87-43b4-8243-2da46f83bed7}" ma:internalName="TaxCatchAllLabel" ma:readOnly="true" ma:showField="CatchAllDataLabel" ma:web="7182cb77-b31f-4111-831b-cda4b6a4724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15144fad3be442bbc7e2b0f26e59a5e" ma:index="10" nillable="true" ma:taxonomy="true" ma:internalName="p15144fad3be442bbc7e2b0f26e59a5e" ma:taxonomyFieldName="GFI_x0020_Keywords" ma:displayName="GFI Keywords" ma:default="" ma:fieldId="{915144fa-d3be-442b-bc7e-2b0f26e59a5e}" ma:taxonomyMulti="true" ma:sspId="dece1a9e-e829-42a2-80ca-4303f8678dea" ma:termSetId="a8000c20-c285-43d8-830e-9b1ec595d691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aredWithUsers" ma:index="15" nillable="true" ma:displayName="Partagé avec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Partagé avec dé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7" nillable="true" ma:displayName="Dernier partage par heure par utilisateu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8" nillable="true" ma:displayName="Dernier partage par heur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bc35acc-9dc8-4c00-9c3c-14ac5e4abd61" elementFormDefault="qualified">
    <xsd:import namespace="http://schemas.microsoft.com/office/2006/documentManagement/types"/>
    <xsd:import namespace="http://schemas.microsoft.com/office/infopath/2007/PartnerControls"/>
    <xsd:element name="VosOutils" ma:index="12" nillable="true" ma:displayName="VosOutils" ma:format="Dropdown" ma:internalName="VosOutils">
      <xsd:simpleType>
        <xsd:restriction base="dms:Choice">
          <xsd:enumeration value="Chiffres Clés"/>
          <xsd:enumeration value="Documents juridiques"/>
          <xsd:enumeration value="Nos offres"/>
          <xsd:enumeration value="Présentations standards"/>
          <xsd:enumeration value="Références"/>
          <xsd:enumeration value="Web Brand Center"/>
        </xsd:restriction>
      </xsd:simpleType>
    </xsd:element>
    <xsd:element name="Présentations_x0020_standards" ma:index="13" nillable="true" ma:displayName="TypeVosOutils" ma:format="Dropdown" ma:internalName="Pr_x00e9_sentations_x0020_standards">
      <xsd:simpleType>
        <xsd:restriction base="dms:Choice">
          <xsd:enumeration value="Présentations"/>
          <xsd:enumeration value="Carte d'identité"/>
          <xsd:enumeration value="Affiches"/>
          <xsd:enumeration value="Bureau électronique"/>
          <xsd:enumeration value="Calendrier"/>
          <xsd:enumeration value="Carte de visite"/>
          <xsd:enumeration value="Kit commercial"/>
          <xsd:enumeration value="Logos"/>
          <xsd:enumeration value="Messagerie"/>
          <xsd:enumeration value="Modèle Excel, Powerpoint, Word"/>
          <xsd:enumeration value="Mon avis"/>
          <xsd:enumeration value="Papier en-tête"/>
          <xsd:enumeration value="Passeport"/>
          <xsd:enumeration value="Process presse"/>
          <xsd:enumeration value="Videos"/>
          <xsd:enumeration value="Fiches"/>
          <xsd:enumeration value="Livres blancs"/>
          <xsd:enumeration value="Référentiel Présentations Clés"/>
        </xsd:restriction>
      </xsd:simpleType>
    </xsd:element>
    <xsd:element name="Affiches" ma:index="14" nillable="true" ma:displayName="SousTypesVosOutils" ma:default="Autres" ma:format="Dropdown" ma:internalName="Affiches">
      <xsd:simpleType>
        <xsd:restriction base="dms:Choice">
          <xsd:enumeration value="Affiches Corporate"/>
          <xsd:enumeration value="Affiches Métiers"/>
          <xsd:enumeration value="Affiches Secteurs"/>
          <xsd:enumeration value="Bureau électronique"/>
          <xsd:enumeration value="Calendrier"/>
          <xsd:enumeration value="Carte de visite"/>
          <xsd:enumeration value="Groupe"/>
          <xsd:enumeration value="Kit commercial"/>
          <xsd:enumeration value="Logos Insertion dans documents"/>
          <xsd:enumeration value="Logos Small"/>
          <xsd:enumeration value="Logos Medium"/>
          <xsd:enumeration value="Logos Large"/>
          <xsd:enumeration value="Logos avec fond transparent"/>
          <xsd:enumeration value="Logos Autres"/>
          <xsd:enumeration value="Modèle de signature de mail"/>
          <xsd:enumeration value="Modèle Excel"/>
          <xsd:enumeration value="Modèle Powerpoint"/>
          <xsd:enumeration value="Modèles Word - Unités NON certifiées ISO 9001"/>
          <xsd:enumeration value="Modèles Word - Unités certifiées ISO 9001"/>
          <xsd:enumeration value="Modèle Word - CV"/>
          <xsd:enumeration value="Papier en-tête Entité"/>
          <xsd:enumeration value="Passeport Logotype"/>
          <xsd:enumeration value="Process presse"/>
          <xsd:enumeration value="Videos"/>
          <xsd:enumeration value="Autres"/>
          <xsd:enumeration value="Référentiels Présentations Clés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2bbfd32-0178-4a01-9cde-0fcf75e0080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9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20" nillable="true" ma:displayName="MediaServiceFastMetadata" ma:description="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12AD085-9D7C-454F-B882-D23420F01974}">
  <ds:schemaRefs>
    <ds:schemaRef ds:uri="http://schemas.openxmlformats.org/package/2006/metadata/core-properties"/>
    <ds:schemaRef ds:uri="7182cb77-b31f-4111-831b-cda4b6a47247"/>
    <ds:schemaRef ds:uri="http://purl.org/dc/dcmitype/"/>
    <ds:schemaRef ds:uri="http://schemas.microsoft.com/office/infopath/2007/PartnerControls"/>
    <ds:schemaRef ds:uri="b2bbfd32-0178-4a01-9cde-0fcf75e00801"/>
    <ds:schemaRef ds:uri="http://purl.org/dc/elements/1.1/"/>
    <ds:schemaRef ds:uri="http://schemas.microsoft.com/office/2006/documentManagement/types"/>
    <ds:schemaRef ds:uri="http://purl.org/dc/terms/"/>
    <ds:schemaRef ds:uri="ebc35acc-9dc8-4c00-9c3c-14ac5e4abd61"/>
    <ds:schemaRef ds:uri="http://schemas.microsoft.com/office/2006/metadata/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FC355B65-DBB2-4C08-9E1E-B06BE40F745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82cb77-b31f-4111-831b-cda4b6a47247"/>
    <ds:schemaRef ds:uri="ebc35acc-9dc8-4c00-9c3c-14ac5e4abd61"/>
    <ds:schemaRef ds:uri="b2bbfd32-0178-4a01-9cde-0fcf75e0080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5569112-5C1E-43B9-B376-26F30B09E77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PodHandler</Template>
  <TotalTime>3851</TotalTime>
  <Words>1836</Words>
  <Application>Microsoft Office PowerPoint</Application>
  <PresentationFormat>Affichage à l'écran (16:9)</PresentationFormat>
  <Paragraphs>493</Paragraphs>
  <Slides>22</Slides>
  <Notes>4</Notes>
  <HiddenSlides>0</HiddenSlides>
  <MMClips>0</MMClips>
  <ScaleCrop>false</ScaleCrop>
  <HeadingPairs>
    <vt:vector size="6" baseType="variant">
      <vt:variant>
        <vt:lpstr>Polices utilisées</vt:lpstr>
      </vt:variant>
      <vt:variant>
        <vt:i4>9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22</vt:i4>
      </vt:variant>
    </vt:vector>
  </HeadingPairs>
  <TitlesOfParts>
    <vt:vector size="32" baseType="lpstr">
      <vt:lpstr>ＭＳ Ｐゴシック</vt:lpstr>
      <vt:lpstr>Arial</vt:lpstr>
      <vt:lpstr>Arial Black</vt:lpstr>
      <vt:lpstr>Calibri</vt:lpstr>
      <vt:lpstr>Consolas</vt:lpstr>
      <vt:lpstr>Courier New</vt:lpstr>
      <vt:lpstr>Menlo</vt:lpstr>
      <vt:lpstr>Myriad Pro</vt:lpstr>
      <vt:lpstr>Times New Roman</vt:lpstr>
      <vt:lpstr>Thème Office</vt:lpstr>
      <vt:lpstr>JavaScript Martin DELSINNE</vt:lpstr>
      <vt:lpstr>JavaScript</vt:lpstr>
      <vt:lpstr>Introduction</vt:lpstr>
      <vt:lpstr>Introduction</vt:lpstr>
      <vt:lpstr>Introduction</vt:lpstr>
      <vt:lpstr>Préparer son environnement de développement</vt:lpstr>
      <vt:lpstr>Débuter sur OpenLayers</vt:lpstr>
      <vt:lpstr>Débuter sur OpenLayers</vt:lpstr>
      <vt:lpstr>Débuter sur OpenLayers</vt:lpstr>
      <vt:lpstr>Débuter sur OpenLayers</vt:lpstr>
      <vt:lpstr>Débuter sur OpenLayers</vt:lpstr>
      <vt:lpstr>Débuter sur OpenLayers</vt:lpstr>
      <vt:lpstr>Débuter sur OpenLayers</vt:lpstr>
      <vt:lpstr>Débuter sur OpenLayers</vt:lpstr>
      <vt:lpstr>Débuter sur OpenLayers</vt:lpstr>
      <vt:lpstr>Débuter sur OpenLayers</vt:lpstr>
      <vt:lpstr>Débuter sur OpenLayers</vt:lpstr>
      <vt:lpstr>Découverte d’ArcGIS API for JavaScript</vt:lpstr>
      <vt:lpstr>Découverte d’ArcGIS API for JavaScript</vt:lpstr>
      <vt:lpstr>Découverte d’ArcGIS API for JavaScript</vt:lpstr>
      <vt:lpstr>Découverte d’ArcGIS API for JavaScript</vt:lpstr>
      <vt:lpstr>Martin DELSINNE</vt:lpstr>
    </vt:vector>
  </TitlesOfParts>
  <Company>Gfi Informatique Groupe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Titre de la page sur 1 seule ligne</dc:title>
  <dc:subject>Masque PowerPoint Gfi 2017</dc:subject>
  <dc:creator>Delsinne Martin</dc:creator>
  <cp:keywords>Masque; Modèle</cp:keywords>
  <cp:lastModifiedBy>Delsinne Martin</cp:lastModifiedBy>
  <cp:revision>226</cp:revision>
  <cp:lastPrinted>2017-01-24T17:37:38Z</cp:lastPrinted>
  <dcterms:created xsi:type="dcterms:W3CDTF">2019-03-06T15:29:27Z</dcterms:created>
  <dcterms:modified xsi:type="dcterms:W3CDTF">2019-03-14T22:51:06Z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0x010100D750F704148EE047A722409C53FDC4A2</vt:lpwstr>
  </property>
  <property fmtid="{D5CDD505-2E9C-101B-9397-08002B2CF9AE}" pid="3" name="GFI Keywords">
    <vt:lpwstr/>
  </property>
</Properties>
</file>